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6EFF0-A376-4CB5-A79E-9DDB43CD9909}" type="datetimeFigureOut">
              <a:rPr lang="ru-RU" smtClean="0"/>
              <a:t>16.04.2019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528F6-81DB-41D1-A3DA-EDA46AE574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79634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36EFF0-A376-4CB5-A79E-9DDB43CD9909}" type="datetimeFigureOut">
              <a:rPr lang="ru-RU" smtClean="0"/>
              <a:t>16.04.2019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2528F6-81DB-41D1-A3DA-EDA46AE574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4750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smtClean="0"/>
              <a:t>МБДОУ № 1 «РОМАШКА»</a:t>
            </a:r>
            <a:endParaRPr lang="ru-RU" sz="2000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6574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3747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3699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4926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7391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8171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4442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8263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5654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2610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smtClean="0"/>
              <a:t>КУЛЬТУРНЫЕ ПРАКТИКИ</a:t>
            </a:r>
            <a:endParaRPr lang="ru-RU" sz="2800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5047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5382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7753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8721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5102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3480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3215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28591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</Words>
  <Application>Microsoft Office PowerPoint</Application>
  <PresentationFormat>Экран (4:3)</PresentationFormat>
  <Paragraphs>2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МБДОУ № 1 «РОМАШКА»</vt:lpstr>
      <vt:lpstr>КУЛЬТУРНЫЕ ПРАКТИКИ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МБДОУ № 1 «РОМАШКА»</dc:title>
  <dc:creator>Мама</dc:creator>
  <cp:lastModifiedBy>Мама</cp:lastModifiedBy>
  <cp:revision>1</cp:revision>
  <dcterms:created xsi:type="dcterms:W3CDTF">2019-04-16T17:39:54Z</dcterms:created>
  <dcterms:modified xsi:type="dcterms:W3CDTF">2019-04-16T17:39:54Z</dcterms:modified>
</cp:coreProperties>
</file>