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EFF0-A376-4CB5-A79E-9DDB43CD99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8F6-81DB-41D1-A3DA-EDA46AE57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EFF0-A376-4CB5-A79E-9DDB43CD990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28F6-81DB-41D1-A3DA-EDA46AE57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МБДОУ № 1 «РОМАШКА»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1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КУЛЬТУРНЫЕ ПРАКТИКИ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7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5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№ 1 «РОМАШКА»</vt:lpstr>
      <vt:lpstr>КУЛЬТУРНЫЕ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1 «РОМАШКА»</dc:title>
  <dc:creator>Мама</dc:creator>
  <cp:lastModifiedBy>Мама</cp:lastModifiedBy>
  <cp:revision>1</cp:revision>
  <dcterms:created xsi:type="dcterms:W3CDTF">2019-04-16T17:39:54Z</dcterms:created>
  <dcterms:modified xsi:type="dcterms:W3CDTF">2019-04-16T17:39:54Z</dcterms:modified>
</cp:coreProperties>
</file>