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99"/>
    <a:srgbClr val="FDD1B1"/>
    <a:srgbClr val="FFFF99"/>
    <a:srgbClr val="CCFFCC"/>
    <a:srgbClr val="000066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3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B82B6E-9492-4263-B75A-9F54084E1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97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D83D-2B11-4C54-BE21-B4B0EA681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058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1D57-C507-4FAF-8AE7-A76E9431B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4E311E-F37B-42B4-A555-259546F9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0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7B50-70A6-4425-9284-97F4739CC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07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261A36D-3B6D-464D-BCD8-3D51DF4A6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16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E7C1F-DFEE-4539-B172-6FE32B589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8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4781C1-8A98-4324-9E92-EFB40CE0C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7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8365E3-2F65-49EF-933E-514D6ED6E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52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7062-6B4C-4DAB-BB76-2CB29F551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D3B6-79A9-4586-B6E0-36B72B58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3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4312A1-BB84-4B6F-9914-19F69FD3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7;&#1077;&#1084;&#1072;1.wav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4;&#1072;&#1096;&#1072;.wav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2.wav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2;&#1072;&#1085;&#1103;.wav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88;&#1091;&#1089;&#1083;&#1072;&#1085;.wav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3;&#1077;&#1085;&#1072;.wav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5;&#1103;1.wav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.wav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786063"/>
            <a:ext cx="8001000" cy="3352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i="1" dirty="0" smtClean="0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1519" y="383328"/>
            <a:ext cx="7772400" cy="2143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Причины пожара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endParaRPr lang="ru-RU" sz="5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2292" name="Picture 5" descr="http://lass.veryphoto.ru/img-q5y5x5n4g40414k5e4w4j4x5i5x5k4m4s4y5q2d4b4n4k5e444r4n4/images/2013/87-9-kartinki-bezopasnost-dete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4824536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917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260350"/>
            <a:ext cx="5310187" cy="4679950"/>
          </a:xfrm>
          <a:noFill/>
        </p:spPr>
      </p:pic>
      <p:sp>
        <p:nvSpPr>
          <p:cNvPr id="1331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800" smtClean="0"/>
          </a:p>
          <a:p>
            <a:pPr algn="ctr" eaLnBrk="1" hangingPunct="1">
              <a:buFontTx/>
              <a:buNone/>
            </a:pPr>
            <a:endParaRPr lang="ru-RU" sz="1800" b="1" smtClean="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928688" y="5000625"/>
            <a:ext cx="35036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Для забавы и игры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Спичек в руки не бери!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шути дружок с  огнём,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не жалеть потом!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857750" y="5072063"/>
            <a:ext cx="39608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 костёр не разжигай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другим не позволяй!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Даже крошка- огонёк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 пожара недалёк!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Сема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500063"/>
            <a:ext cx="5038725" cy="4506912"/>
          </a:xfrm>
          <a:noFill/>
        </p:spPr>
      </p:pic>
      <p:sp>
        <p:nvSpPr>
          <p:cNvPr id="1433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714625" y="5183188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Если ты включил утюг,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Убегать не надо вдруг.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Закрывая в доме дверь,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Всё ли выключил, проверь.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Даш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357188"/>
            <a:ext cx="5038725" cy="4518025"/>
          </a:xfrm>
          <a:noFill/>
        </p:spPr>
      </p:pic>
      <p:sp>
        <p:nvSpPr>
          <p:cNvPr id="1536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2781300"/>
            <a:ext cx="4041775" cy="33448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68538" y="5084763"/>
            <a:ext cx="42481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пальчик или гвоздик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Вдруг в розетку не совать-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Электричество опасно-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Это каждый должен знать!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Лиза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8813" y="500063"/>
            <a:ext cx="5038725" cy="4371975"/>
          </a:xfrm>
          <a:noFill/>
        </p:spPr>
      </p:pic>
      <p:sp>
        <p:nvSpPr>
          <p:cNvPr id="1638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000" b="1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547813" y="5157788"/>
            <a:ext cx="5329237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играй с электроплиткою.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Спрыгнет с плитки пламя прыткое!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Уголёк из печки «скок»,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поджёг половичок.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Ваня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85750"/>
            <a:ext cx="5038725" cy="4586288"/>
          </a:xfrm>
          <a:noFill/>
        </p:spPr>
      </p:pic>
      <p:sp>
        <p:nvSpPr>
          <p:cNvPr id="174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28775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27088" y="5084763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Украшать свечами ёлку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Строго запрещается.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Потому что от свечей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Ёлка загорается!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003800" y="5084763"/>
            <a:ext cx="3889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поэтому- не смей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Зажигать на ней свечей!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Можешь запросто, заметь,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Вместе с ёлкою сгореть.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руслан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285750"/>
            <a:ext cx="5443538" cy="4864100"/>
          </a:xfrm>
          <a:noFill/>
        </p:spPr>
      </p:pic>
      <p:sp>
        <p:nvSpPr>
          <p:cNvPr id="1843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64050" y="1557338"/>
            <a:ext cx="4679950" cy="4565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41288" y="5214938"/>
            <a:ext cx="47879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Будет включённым прибор оставаться-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Очень опасно к нему прикасаться: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получишь тока удар,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716463" y="5157788"/>
            <a:ext cx="2560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859338" y="5214938"/>
            <a:ext cx="42846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от искры начнётся пожар.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 что времени зря не теряй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из розетки прибор выключай!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Ален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14313"/>
            <a:ext cx="5751513" cy="5040312"/>
          </a:xfrm>
          <a:noFill/>
        </p:spPr>
      </p:pic>
      <p:sp>
        <p:nvSpPr>
          <p:cNvPr id="163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5938" y="4381500"/>
            <a:ext cx="5256212" cy="20478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Быть нельзя огня вблизи,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Там, где краски, газ, бензин;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Ведь о них нам не напрасно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Говорят «Огнеопасно!»</a:t>
            </a:r>
          </a:p>
        </p:txBody>
      </p:sp>
      <p:pic>
        <p:nvPicPr>
          <p:cNvPr id="4" name="Аня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285750"/>
            <a:ext cx="5453063" cy="4719638"/>
          </a:xfrm>
          <a:noFill/>
        </p:spPr>
      </p:pic>
      <p:sp>
        <p:nvSpPr>
          <p:cNvPr id="2048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000" b="1" smtClean="0"/>
          </a:p>
          <a:p>
            <a:pPr algn="ctr" eaLnBrk="1" hangingPunct="1">
              <a:buFontTx/>
              <a:buNone/>
            </a:pPr>
            <a:endParaRPr lang="ru-RU" sz="2000" b="1" smtClean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857375" y="5157788"/>
            <a:ext cx="540067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Все дети должны обязательно знать: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Электроприборы нельзя выключать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Тогда, когда руки мокры от воды.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Такая халатность- шаг до беды!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Лиз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433</TotalTime>
  <Words>180</Words>
  <Application>Microsoft Office PowerPoint</Application>
  <PresentationFormat>Экран (4:3)</PresentationFormat>
  <Paragraphs>45</Paragraphs>
  <Slides>9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Причины пожара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пожарной безопасности</dc:title>
  <dc:creator>Nix</dc:creator>
  <cp:lastModifiedBy>user</cp:lastModifiedBy>
  <cp:revision>24</cp:revision>
  <dcterms:created xsi:type="dcterms:W3CDTF">2010-03-18T05:25:56Z</dcterms:created>
  <dcterms:modified xsi:type="dcterms:W3CDTF">2023-03-14T12:26:52Z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262344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