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00034" y="285728"/>
            <a:ext cx="7643866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t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МУНИЦИПАЛЬНОЕ  БЮДЖЕТНОЕ ДОШКОЛЬНОЕ ОБРАЗОВАНИЕ</a:t>
            </a:r>
            <a:endParaRPr lang="ru-RU" sz="12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t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УЧРЕЖДЕНИЕ (ЯСЛИ-САД) №1  «РОМАШКА»</a:t>
            </a:r>
            <a:endParaRPr lang="ru-RU" sz="12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t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МУНИЦИПАЛЬНОЕ ОБРАЗОВАНИЯ ГОРОДСКОЙ ОКРУГ КРАСНОПЕРЕКОПСК</a:t>
            </a:r>
            <a:endParaRPr lang="ru-RU" sz="12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t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РЕСПУБЛИКИ КРЫМ</a:t>
            </a:r>
            <a:endParaRPr lang="ru-RU" sz="12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-285784" y="1785926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all" normalizeH="0" baseline="0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all" normalizeH="0" baseline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«ОБУЧЕНИЕ ДОШКОЛЬНИКОВ ЭЛЕМЕНТАМ </a:t>
            </a:r>
            <a:endParaRPr kumimoji="0" lang="ru-RU" sz="2400" b="1" i="0" u="none" strike="noStrike" cap="all" normalizeH="0" baseline="0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all" normalizeH="0" baseline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СПОРТИВНЫХ ИГОР»</a:t>
            </a:r>
            <a:endParaRPr kumimoji="0" lang="ru-RU" sz="2400" b="1" i="0" u="none" strike="noStrike" cap="all" normalizeH="0" baseline="0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2857496"/>
            <a:ext cx="81439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 опыта работы воспитателя Харченко Е.А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3108" y="585789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г. Красноперекопск</a:t>
            </a:r>
            <a:endParaRPr lang="ru-RU" sz="1050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</a:t>
            </a:r>
            <a:r>
              <a:rPr lang="en-US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21-2022</a:t>
            </a:r>
            <a:r>
              <a:rPr lang="ru-RU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учебный год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285720" y="285728"/>
            <a:ext cx="8429684" cy="6300690"/>
          </a:xfrm>
          <a:prstGeom prst="rect">
            <a:avLst/>
          </a:prstGeom>
          <a:ln>
            <a:noFill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 и методика обучения дошкольников играм с элементами спорта.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1.Ознакомление со спортивной игрой в целом посредством использования методов слова и наглядности.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 Первоначальное разучивание наиболее простых технических приемов при помощи их вычленения из сложного комплекса специальных действий и движений, характерных для изучаемого вида спортивной игры.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 Углубленное разучивание простых специальных движений. Доведение их до уровня навыка. Разучивание на их основе элементарных связок и комбинаций.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4.Закрепление простых комбинационных действий и движений специально направленного характера с использованием методов частичного регламентированного упражнения.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 Совершенствование основных технических приемов, характерных для изучаемой игры, с использованием игрового и соревновательного методов.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 Первоначальное разучивание элементарной тактической схемы игры по упрощенным правилам.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 Углубленное разучивание как элементарных, так и более сложных тактических схем.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8.Закрепление основного тактического рисунка игры.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 Решение простых тактических задач посредством использования технических приемов, двигательных действий и движений, характерных для изучаемой игры.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9. Совершенствование игры через развитие интереса к ней.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214282" y="285728"/>
            <a:ext cx="8501122" cy="5355312"/>
          </a:xfrm>
          <a:prstGeom prst="rect">
            <a:avLst/>
          </a:prstGeom>
          <a:ln>
            <a:noFill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Процесс обучения любому двигательному действию условно делится на три этапа: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 начального разучивания;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 углубленного разучивания;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закрепления и дальнейшего совершенствования.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Эта схема для детей дошкольного возраста, весьма относительна. Большинство детей не могут в силу своих возрастных особенностей овладеть элементами всех спортивных игр, тем более в совершенстве. Именно с учетом этих особенностей необходимо разработать методический базис процесса обучения играм в рамках первых двух этапов.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Первый этап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необходимо начать с представления самой игры. Ее показа</a:t>
            </a: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детям. Это должна быть эмоционально привлекательная демонстрация, пробуждающая интерес к игре и желание освоить ее.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Следующий компонент методики этого этапа - </a:t>
            </a: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показ образца движения, 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который с точки зрения техники исполнения должен быть безукоризненным.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Основа практических приемов </a:t>
            </a:r>
            <a:r>
              <a:rPr kumimoji="0" lang="ru-RU" b="0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этапа разучивания -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выполнение упражнений в комфортном для детей режиме, который обеспечивается искусственным расширением пространственно-временных параметров движений. Создание условий обеспечивается разными способами при разучивании каждого элемента конкретной спортивной игры.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285720" y="142852"/>
            <a:ext cx="8429684" cy="6032421"/>
          </a:xfrm>
          <a:prstGeom prst="rect">
            <a:avLst/>
          </a:prstGeom>
          <a:ln>
            <a:noFill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Таких способов множество.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разучивании элементов</a:t>
            </a: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футбола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следует использовать приспущенный мяч;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обучении теннису вместо теннисного мяча небольшой воздушный шарик. Такой подход можно использовать и при обучении игре в бадминтон;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баскетболе увеличенный диаметр баскетбольной корзины и регулирование ее высоты значительно упрощают процесс обучения броску в нее. Во время ведения мяча дети часто совершают ошибку - ведут мяч перед собой, вытягивая руку вперед, затрудняя тем самым движение и теряя мяч. В этом случае я применяю массажные дорожки. Ребенок идет по дорожке, а мяч ведет рядом.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хоккее вместо шайбы вначале имеет смысл использовать облегченный пластмассовый диск несколько большего размера, чем шайба.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таких условиях у детей увеличивается время на освоение сложного движения. Они успевают контролировать свои действия и принимать самостоятельные решения поставленной задачи.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мере освоения основ техники необходимо планомерно переходить к следующему этапу обучения элементам игры. Его суть состоит в моделировании условий, обеспечивающих постепенное «сжатие» и сокращение пространства и времени при выполнении упражнения.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Методические приемы здесь могут быть различными.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Учить передавать и ловить мяч в баскетболе следует, например, не только в парах, но и в тройках, используя при этом уже не один, а два мяча одновременно, или уменьшать диаметр баскетбольной корзины при выполнении броска. Каждый специалист может смоделировать индивидуальный алгоритм. В младшем дошкольном возрасте мы готовим детей к обучению элементам спортивных игр (действия и игры с мячом)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 rot="10800000" flipV="1">
            <a:off x="285720" y="285728"/>
            <a:ext cx="8358246" cy="6239135"/>
          </a:xfrm>
          <a:prstGeom prst="rect">
            <a:avLst/>
          </a:prstGeom>
          <a:ln>
            <a:noFill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Ожидаемые результаты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(исходя из основной общеобразовательной программы/ под ред.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Н.Е.Вераксы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Т.С. Комаровой, М.А. Васильевой):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 старшего дошкольного  возраста должны овладеть элементами следующих игр: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Городки.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Бросать биты сбоку от плеча, занимая правильное исходное положение. Знать 4-5 фигур. Выбивать городки с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полукона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кона при наименьшем количестве бросков бит.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Элементы баскетбола.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Передавать мяч друг другу (двумя руками от груди, одной рукой от плеча). Перебрасывать мячи друг другу двумя руками от груди в движении. Ловить летящий мяч на разной высоте (на уровне груди, над головой, сбоку, снизу, у пола и т. п.) и с разных сторон. Бросать мяч в корзину двумя руками из-за головы, от плеча. Вести мяч одной рукой, передавая его из одной руки в другую, передвигаясь в разных направлениях останавливаясь и снова передвигаясь по сигналу.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Элементы футбола.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Передавать мяч друг другу, отбивая его правой и левой ногой, стоя на месте. Вести мяч змейкой между расставленными предметами, попадать в предметы, забивать мяч в ворота.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Элементы хоккея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(без коньков — на снегу, на траве). Вести шайбу клюшкой, не отрывая ее от шайбы. Прокатывать шайбу клюшкой друг другу, задерживать шайбу клюшкой. Вести шайбу клюшкой вокруг предметов и между ними. Забивать шайбу в ворота, держа клюшку двумя руками (справа и слева). Попадать шайбой в ворота, ударять по ней с места и после ведения.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Бадминтон.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Правильно держать ракетку. Перебрасывать волан ракеткой на сторону партнера без сетки, через сетку. Свободно передвигаться по площадке во время игры.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Таким образом, обучение детей дошкольного возраста элементам спортивных игр является неотъемлемой частью физического воспитания в ДОУ. Именно в процессе овладения ими дети открывают для себя двери в мир спорта.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https://apf.mail.ru/cgi-bin/readmsg/DSCN1840.JPG?id=15511896620000000944%3B0%3B1&amp;x-email=oksana.petrova2017%40list.ru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apf.mail.ru/cgi-bin/readmsg/DSCN1840.JPG?id=15511896620000000944%3B0%3B1&amp;x-email=oksana.petrova2017%40list.ru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s://apf.mail.ru/cgi-bin/readmsg/DSCN1840.JPG?id=15511896620000000944%3B0%3B1&amp;x-email=oksana.petrova2017%40list.ru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 descr="https://apf.attachmail.ru/cgi-bin/readmsg/DSCN1840.JPG?id=15511896620000000944%3B0%3B1&amp;x-email=oksana.petrova2017%40list.ru&amp;exif=1&amp;rid=767744236196691647128392293432895576929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429124" cy="33575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https://apf.attachmail.ru/cgi-bin/readmsg/DSCN1841.JPG?id=15511896620000000944%3B0%3B2&amp;x-email=oksana.petrova2017%40list.ru&amp;exif=1&amp;rid=11459538151688619305808608293302945176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0"/>
            <a:ext cx="4143404" cy="3357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https://apf.attachmail.ru/cgi-bin/readmsg/DSCN1842.JPG?id=15511896620000000944%3B0%3B3&amp;x-email=oksana.petrova2017%40list.ru&amp;exif=1&amp;rid=1883025834177647676611946769153644380616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00232" y="3429000"/>
            <a:ext cx="5214974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apf.attachmail.ru/cgi-bin/readmsg/DSCN1845.JPG?id=15511896620000000944%3B0%3B6&amp;x-email=oksana.petrova2017%40list.ru&amp;exif=1&amp;rid=20555520683670667712929015356196152139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85728"/>
            <a:ext cx="8358246" cy="6286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Lenovo\Downloads\DSCN1848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5" y="1"/>
            <a:ext cx="4429156" cy="33218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C:\Users\Lenovo\Downloads\DSCN184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06" y="0"/>
            <a:ext cx="4500594" cy="3143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51" name="Picture 3" descr="C:\Users\Lenovo\Downloads\DSCN184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3" y="3460980"/>
            <a:ext cx="4429156" cy="32073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Lenovo\Downloads\DSCN185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6" y="3429000"/>
            <a:ext cx="4429124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hee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Lenovo\Downloads\DSCN18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85728"/>
            <a:ext cx="8215370" cy="62151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Lenovo\Downloads\DSCN185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2852"/>
            <a:ext cx="4572000" cy="2928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C:\Users\Lenovo\Downloads\DSCN185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0"/>
            <a:ext cx="4143404" cy="30588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Lenovo\Downloads\DSCN185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3143248"/>
            <a:ext cx="4214842" cy="3357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Lenovo\Downloads\DSCN185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00562" y="3214686"/>
            <a:ext cx="4429124" cy="3286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:\Users\Lenovo\Downloads\DSCN18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8072494" cy="6286544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0"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357158" y="714356"/>
            <a:ext cx="8358246" cy="4524315"/>
          </a:xfrm>
          <a:prstGeom prst="rect">
            <a:avLst/>
          </a:prstGeom>
          <a:ln>
            <a:noFill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Наши дети живут в условиях постоянно меняющейся действительности. На смену увлекательным дворовым играм пришли не менее увлекательные - компьютерные. Дети отдают предпочтение малоподвижным видам деятельности: просмотр мультфильмов, игры с конструктором и т.д. Это вызывает озабоченность педагогов и врачей: дети очень мало двигаются! А для ребенка малоподвижный образ жизни - это потеря здоровья, нарушение физического и интеллектуального развития.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Педагоги отмечают, что дети стали меньше и хуже играть. Детские подвижные игры сократились как по продолжительности, так и по количеству.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214282" y="714356"/>
            <a:ext cx="8501122" cy="498598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0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i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</a:t>
            </a:r>
            <a:r>
              <a:rPr kumimoji="0" lang="ru-RU" sz="2000" b="1" i="1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Каковы причины?</a:t>
            </a:r>
            <a:endParaRPr kumimoji="0" lang="ru-RU" sz="20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Недостаток времени на игру (режим дня перегружен различными занятиями);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 умеют играть (Утеряны детские разновозрастные дворовые сообщества, не кому передать опыт коллективной игры.)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Редкое явление - родители, играющие с ребенком.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Многим детям энергичные подвижные игры оказываются не по силам.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 современных детей игра перестает «школой произвольного поведения». А ведь игра это первая доступная для дошкольников форма деятельности, которая предполагает сознательное воспроизведение и усовершенствование движений.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Если учесть, что игра является ведущим видом деятельности дошкольников, то проблемы обучения элементам спортивных игр приобретают особую теоретическую и практическую значимость, поскольку спортивные игры являются высшей формой подвижных игр.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285720" y="785794"/>
            <a:ext cx="8429684" cy="4893647"/>
          </a:xfrm>
          <a:prstGeom prst="rect">
            <a:avLst/>
          </a:prstGeom>
          <a:ln>
            <a:noFill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Игры как вид физических упражнений, их классификация.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литературе отражены различные подходы авторов к самой классификации игр. Традиционно их различают: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 наличию или отсутствию сюжета,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 степени подвижности (малой, средней, большой подвижности),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 видам движений (с бегом, метанием, прыжками...)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 наличию инвентаря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 количеству участников,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 наличию ведущего,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 месту про ведения (площадка, зал, водоем и др.),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 элементам разметки пространства,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 т. 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285720" y="428604"/>
            <a:ext cx="7715304" cy="397031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1" i="1" u="none" strike="noStrike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 игры для дошкольников, построенные на движении, можно разделить на 2 большие группы:</a:t>
            </a:r>
            <a:endParaRPr kumimoji="0" lang="ru-RU" sz="2400" b="1" i="1" u="none" strike="noStrike" normalizeH="0" baseline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marR="0" lvl="0" indent="-45720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Подвижные с правилами.</a:t>
            </a:r>
          </a:p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>
                <a:tab pos="457200" algn="l"/>
              </a:tabLst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</a:t>
            </a: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Спортивные.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703" name="Picture 7" descr="http://sch3.zhabinka.edu.by/ru/sm_full.aspx?guid=8848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4572008"/>
            <a:ext cx="7286676" cy="2000264"/>
          </a:xfrm>
          <a:prstGeom prst="rect">
            <a:avLst/>
          </a:prstGeom>
          <a:noFill/>
        </p:spPr>
      </p:pic>
      <p:pic>
        <p:nvPicPr>
          <p:cNvPr id="29707" name="Picture 11" descr="hello_html_69a0aaa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26" y="2357430"/>
            <a:ext cx="2107782" cy="1539869"/>
          </a:xfrm>
          <a:prstGeom prst="rect">
            <a:avLst/>
          </a:prstGeom>
          <a:noFill/>
        </p:spPr>
      </p:pic>
      <p:pic>
        <p:nvPicPr>
          <p:cNvPr id="29709" name="Picture 13" descr="http://dush2-vo.ru/wp-content/uploads/2015/07/4-slide-tenis-sized-1024x57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2132" y="2428867"/>
            <a:ext cx="2214578" cy="1527295"/>
          </a:xfrm>
          <a:prstGeom prst="rect">
            <a:avLst/>
          </a:prstGeom>
          <a:noFill/>
        </p:spPr>
      </p:pic>
      <p:pic>
        <p:nvPicPr>
          <p:cNvPr id="29711" name="Picture 15" descr="http://www.riakchr.ru/upload/iblock/877/8771dccd78a41466bc29b47e5c78caf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778" y="2357430"/>
            <a:ext cx="2414396" cy="1428760"/>
          </a:xfrm>
          <a:prstGeom prst="rect">
            <a:avLst/>
          </a:prstGeom>
          <a:noFill/>
        </p:spPr>
      </p:pic>
      <p:sp>
        <p:nvSpPr>
          <p:cNvPr id="10242" name="AutoShape 2" descr="https://apf.mail.ru/cgi-bin/readmsg/DSCN1840.JPG?id=15511896620000000944%3B0%3B1&amp;x-email=oksana.petrova2017%40list.ru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214282" y="214290"/>
            <a:ext cx="8715404" cy="6186309"/>
          </a:xfrm>
          <a:prstGeom prst="rect">
            <a:avLst/>
          </a:prstGeom>
          <a:ln>
            <a:noFill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Подвижные с правилами</a:t>
            </a:r>
            <a:r>
              <a:rPr kumimoji="0" lang="ru-RU" b="0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—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это игры, разные по содержанию, организации, сложности правил и своеобразию двигательных заданий. Среди них можно выделить: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сюжетные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(«У медведя во бору», «Гуси-гуси»). Они имеют готовый сюжет и твердо зафиксированные правила. Сюжет отражает явления окружающей жизни (трудовые действия людей, движение транспорта, движения и повадки животных, птиц и т д.), игровые действия связаны с развитием сюжета и с ролью, которую выполняет ребенок. Правила обусловливают начало и прекращение движения, определяют поведение и взаимоотношения играющих, уточняют ход игры. Подчинение правилам обязательно для всех.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Бессюжетные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(«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Ловишки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», «Салки»). Такие игры очень близки к сюжетным — в них лишь нет образов, которым дети подражают, все остальные компоненты те же: наличие правил, ответственных ролей, взаимосвязанные игровые действия всех участников;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подвижные игры с элементами соревнования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(индивидуального и группового), например: «Чье звено скорее соберется», «Кто первый через обруч к флажку» и др. Сюда же можно отнести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игры-эстафеты.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игровые упражнения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(«По мостику», «Через ручеек»). В них отсутствуют игровые действия группы детей, каждый ребенок действует по отдельному указанию педагога, и выполнение двигательных заданий зависит лишь от его личных возможностей;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игры-забавы</a:t>
            </a:r>
            <a:r>
              <a:rPr kumimoji="0" lang="ru-RU" b="0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 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них двигательные задания выполняются в необычных условиях и часто включают элемент соревнования, при этом несколько детей выполняют двигательные задания (бег в мешках и др.), остальные дети являются зрителями.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142844" y="285728"/>
            <a:ext cx="8715436" cy="224676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ru-RU" sz="2800" b="1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спортивным  играм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относятся: городки,  бадминтон, баскетбол; настольный теннис, футбол, хоккей.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работе с дошкольниками  их применяют с упрощенными правилами, т.е. используются элементы спортивных игр.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7" name="AutoShape 3" descr="https://media.istockphoto.com/vectors/childrens-sports-activity-set-vector-id51214781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49" name="AutoShape 5" descr="https://media.istockphoto.com/vectors/childrens-sports-activity-set-vector-id51214781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51" name="AutoShape 7" descr="https://media.istockphoto.com/vectors/childrens-sports-activity-set-vector-id51214781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53" name="AutoShape 9" descr="https://media.istockphoto.com/vectors/childrens-sports-activity-set-vector-id51214781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55" name="AutoShape 11" descr="https://media.istockphoto.com/vectors/childrens-sports-activity-set-vector-id51214781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57" name="AutoShape 13" descr="https://media.istockphoto.com/vectors/childrens-sports-activity-set-vector-id51214781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1759" name="Picture 15" descr="https://dop29.ru/images/images_preview/8a9cb8d6d504739006dbcb9181df7d38_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3286124"/>
            <a:ext cx="6858048" cy="2928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214282" y="214290"/>
            <a:ext cx="8715436" cy="6247864"/>
          </a:xfrm>
          <a:prstGeom prst="rect">
            <a:avLst/>
          </a:prstGeom>
          <a:ln>
            <a:noFill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Игры с элементами спорта, их особенность и значение.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Спортивные игры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отличаются сложной и точной техникой, требуют такого развития физических возможностей, которого еще нет у детей дошкольного возраста.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Игры с элементами спортивных игр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рассматриваются как более высокая ступень подвижной игры. Для них характерна известная ограниченность, даже односторонность движений, которые сочетаются с точностью двигательных действий и строгой их формой.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игр с элементами спорта характерны: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определенная специфика и точность двигательных действий,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определенный состав участников,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распределение функций - четкая организация игровых условий (разметка площадки, подбор инвентаря).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Некоторые из них, например городки, по признаку преобладающего движения можно отнести к играм с метанием. Однако такие игры, как баскетбол, футбол, хоккей, бадминтон, настольный теннис, построены на многообразных двигательных действиях. В различных комбинациях здесь используется ходьба, бег, прыжки, метание. Эти действия требуют сохранения устойчивого положения в заданной позе после приседаний, поворотов, наклонов. При этом двигательные действия могут выполняться различными способами, в сочетаниях, с изменениями темпа и скорости. Двигательные действия, включающие в себя игры с элементами спорта, затрагивают и мелкие мышцы рук, тем самым стимулируя их развитие.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Опыт, накапливаемый ребенком в процессе овладения играми с элементами спорта, содержит разнообразные двигательные программы и повышает тем самым возможности ребенка для овладения новыми движениями. Поэтому предпочтительнее для дошкольников движения с частой сменой направления, перемещения тела и его частей, которые лежат в основе игр с элементами спорта.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Элементы каждого вида спорта отличаются друг от друга как по форме, так и по содержанию.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142844" y="428604"/>
            <a:ext cx="8501122" cy="5909310"/>
          </a:xfrm>
          <a:prstGeom prst="rect">
            <a:avLst/>
          </a:prstGeom>
          <a:ln>
            <a:noFill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144000" marR="0" lvl="0" indent="0" algn="ctr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Необходимые условия для обучения дошкольников элементам спортивных игр.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144000" marR="0" lvl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Физическая подготовленность детей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144000" marR="0" lvl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(Подготовка организма ребенка для их проведения.  Прежде всего, в детском саду необходимо культивировать такие игры, которые дадут дошкольникам возможность быстрее овладеть элементами спортивных игр. С этой целью самое большое внимание следует уделять играм с мячами, в которых дети овладевают навыками ловли, бросания, метания).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144000" marR="0" lvl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Наличие специального помещения или открытой площадки;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144000" marR="0" lvl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Спортивное оборудование, инвентарь;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144000" marR="0" lvl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Профессиональная компетентность специалистов ДОУ;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144000" marR="0" lvl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Многократное повторение действий;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144000" marR="0" lvl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Осуществление индивидуально-дифференцированного подхода.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144000" marR="0" lvl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194</TotalTime>
  <Words>523</Words>
  <Application>Microsoft Office PowerPoint</Application>
  <PresentationFormat>Экран (4:3)</PresentationFormat>
  <Paragraphs>99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Изящная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Alex</cp:lastModifiedBy>
  <cp:revision>24</cp:revision>
  <dcterms:modified xsi:type="dcterms:W3CDTF">2022-01-28T14:07:40Z</dcterms:modified>
</cp:coreProperties>
</file>