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  <p:sldId id="265" r:id="rId3"/>
    <p:sldId id="266" r:id="rId4"/>
    <p:sldId id="272" r:id="rId5"/>
    <p:sldId id="273" r:id="rId6"/>
    <p:sldId id="267" r:id="rId7"/>
    <p:sldId id="257" r:id="rId8"/>
    <p:sldId id="258" r:id="rId9"/>
    <p:sldId id="262" r:id="rId10"/>
    <p:sldId id="268" r:id="rId11"/>
    <p:sldId id="263" r:id="rId12"/>
    <p:sldId id="269" r:id="rId13"/>
    <p:sldId id="259" r:id="rId14"/>
    <p:sldId id="261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565" y="-16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1\Desktop\ДC №33\4475163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1440"/>
            <a:ext cx="9144000" cy="6949440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990600" y="2590800"/>
            <a:ext cx="6781800" cy="2438400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chemeClr val="tx1"/>
                </a:solidFill>
                <a:latin typeface="+mn-lt"/>
              </a:rPr>
              <a:t>Войска. </a:t>
            </a:r>
            <a:r>
              <a:rPr lang="ru-RU" sz="6600" b="1" smtClean="0">
                <a:solidFill>
                  <a:schemeClr val="tx1"/>
                </a:solidFill>
                <a:latin typeface="+mn-lt"/>
              </a:rPr>
              <a:t>Военные </a:t>
            </a:r>
            <a:r>
              <a:rPr lang="ru-RU" sz="6600" b="1" smtClean="0">
                <a:solidFill>
                  <a:schemeClr val="tx1"/>
                </a:solidFill>
                <a:latin typeface="+mn-lt"/>
              </a:rPr>
              <a:t>профессии</a:t>
            </a:r>
            <a:endParaRPr lang="ru-RU" sz="6600" b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609600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Десантники </a:t>
            </a:r>
            <a:endParaRPr lang="ru-RU" sz="4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580990"/>
            <a:ext cx="8153400" cy="5133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296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1\Desktop\занятие\ma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697730"/>
            <a:ext cx="8229600" cy="579196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905000" y="676238"/>
            <a:ext cx="533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Военная авиация</a:t>
            </a:r>
            <a:endParaRPr lang="ru-RU" sz="4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457200"/>
            <a:ext cx="525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Военные летчики</a:t>
            </a:r>
            <a:endParaRPr lang="ru-RU" sz="4800" dirty="0"/>
          </a:p>
        </p:txBody>
      </p:sp>
      <p:pic>
        <p:nvPicPr>
          <p:cNvPr id="3" name="Содержимое 4" descr="bogdan_0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258380"/>
            <a:ext cx="7010400" cy="5457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630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+mn-lt"/>
              </a:rPr>
              <a:t>Военно-морской флот</a:t>
            </a:r>
            <a:endParaRPr lang="ru-RU" sz="48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1\Desktop\занятие\морской фло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238250"/>
            <a:ext cx="7696200" cy="5619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1\Desktop\занятие\tihookeansky-flo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85800"/>
            <a:ext cx="8572500" cy="57912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057400" y="381000"/>
            <a:ext cx="541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Военные корабли</a:t>
            </a:r>
            <a:endParaRPr lang="ru-RU" sz="4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533400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Подводная лодка</a:t>
            </a:r>
            <a:endParaRPr lang="ru-RU" sz="4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8152992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148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0" y="685800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Моряки </a:t>
            </a:r>
            <a:endParaRPr lang="ru-RU" sz="4800" dirty="0"/>
          </a:p>
        </p:txBody>
      </p:sp>
      <p:pic>
        <p:nvPicPr>
          <p:cNvPr id="3" name="Содержимое 4" descr="935476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295400"/>
            <a:ext cx="2537440" cy="3333499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286000"/>
            <a:ext cx="5661640" cy="3834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691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381001"/>
            <a:ext cx="8458200" cy="550925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62100" y="242423"/>
            <a:ext cx="624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Танковые войска</a:t>
            </a:r>
            <a:endParaRPr lang="ru-RU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32559" y="397523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Танкисты </a:t>
            </a:r>
            <a:endParaRPr lang="ru-RU" sz="4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138539"/>
            <a:ext cx="8722519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576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55166"/>
            <a:ext cx="7147720" cy="4483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52600" y="914400"/>
            <a:ext cx="533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Ракетные войска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493149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685800"/>
            <a:ext cx="327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Ракетчики </a:t>
            </a:r>
            <a:endParaRPr lang="ru-RU" sz="4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378" y="1381124"/>
            <a:ext cx="8034779" cy="4867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8540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381000"/>
            <a:ext cx="655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Пограничные войска</a:t>
            </a:r>
            <a:endParaRPr lang="ru-RU" sz="4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8613" y="1295400"/>
            <a:ext cx="5006774" cy="5520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544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+mn-lt"/>
              </a:rPr>
              <a:t>Пограничники</a:t>
            </a:r>
            <a:endParaRPr lang="ru-RU" sz="48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1\Desktop\занятие\пограничник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646" y="1371600"/>
            <a:ext cx="8229600" cy="523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1\Desktop\занятие\5220c0a2f07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9480" y="1524000"/>
            <a:ext cx="8499720" cy="47465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+mn-lt"/>
              </a:rPr>
              <a:t>Военно-воздушные войска</a:t>
            </a:r>
            <a:endParaRPr lang="ru-RU" sz="48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C:\Users\1\Desktop\занятие\военно-возд войс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71600"/>
            <a:ext cx="8229600" cy="502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</TotalTime>
  <Words>27</Words>
  <Application>Microsoft Office PowerPoint</Application>
  <PresentationFormat>Экран (4:3)</PresentationFormat>
  <Paragraphs>15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Войска. Военные профессии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Пограничники</vt:lpstr>
      <vt:lpstr>Презентация PowerPoint</vt:lpstr>
      <vt:lpstr>Военно-воздушные войска</vt:lpstr>
      <vt:lpstr>Презентация PowerPoint</vt:lpstr>
      <vt:lpstr>Презентация PowerPoint</vt:lpstr>
      <vt:lpstr>Презентация PowerPoint</vt:lpstr>
      <vt:lpstr>Военно-морской флот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 защитника Отечества!</dc:title>
  <dc:creator>Карина Соломина</dc:creator>
  <cp:lastModifiedBy>user</cp:lastModifiedBy>
  <cp:revision>11</cp:revision>
  <dcterms:created xsi:type="dcterms:W3CDTF">2014-02-17T03:27:07Z</dcterms:created>
  <dcterms:modified xsi:type="dcterms:W3CDTF">2023-03-14T12:20:26Z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681162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