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5" r:id="rId3"/>
    <p:sldId id="266" r:id="rId4"/>
    <p:sldId id="272" r:id="rId5"/>
    <p:sldId id="273" r:id="rId6"/>
    <p:sldId id="267" r:id="rId7"/>
    <p:sldId id="257" r:id="rId8"/>
    <p:sldId id="258" r:id="rId9"/>
    <p:sldId id="262" r:id="rId10"/>
    <p:sldId id="268" r:id="rId11"/>
    <p:sldId id="263" r:id="rId12"/>
    <p:sldId id="269" r:id="rId13"/>
    <p:sldId id="259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65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1\Desktop\ДC №33\44751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1440"/>
            <a:ext cx="9144000" cy="694944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90600" y="2590800"/>
            <a:ext cx="6781800" cy="24384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+mn-lt"/>
              </a:rPr>
              <a:t>Войска. </a:t>
            </a:r>
            <a:r>
              <a:rPr lang="ru-RU" sz="6600" b="1" smtClean="0">
                <a:solidFill>
                  <a:schemeClr val="tx1"/>
                </a:solidFill>
                <a:latin typeface="+mn-lt"/>
              </a:rPr>
              <a:t>Военные </a:t>
            </a:r>
            <a:r>
              <a:rPr lang="ru-RU" sz="6600" b="1" smtClean="0">
                <a:solidFill>
                  <a:schemeClr val="tx1"/>
                </a:solidFill>
                <a:latin typeface="+mn-lt"/>
              </a:rPr>
              <a:t>профессии</a:t>
            </a:r>
            <a:endParaRPr lang="ru-RU" sz="6600" b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096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Десантники 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80990"/>
            <a:ext cx="8153400" cy="513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29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Desktop\занятие\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97730"/>
            <a:ext cx="8229600" cy="579196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05000" y="676238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Военная авиация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Военные летчики</a:t>
            </a:r>
            <a:endParaRPr lang="ru-RU" sz="4800" dirty="0"/>
          </a:p>
        </p:txBody>
      </p:sp>
      <p:pic>
        <p:nvPicPr>
          <p:cNvPr id="3" name="Содержимое 4" descr="bogdan_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58380"/>
            <a:ext cx="7010400" cy="545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3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Военно-морской флот</a:t>
            </a:r>
            <a:endParaRPr lang="ru-RU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1\Desktop\занятие\морской фло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38250"/>
            <a:ext cx="7696200" cy="561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1\Desktop\занятие\tihookeansky-fl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572500" cy="5791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57400" y="3810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Военные корабли</a:t>
            </a:r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5334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Подводная лодка</a:t>
            </a:r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152992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4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685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Моряки </a:t>
            </a:r>
            <a:endParaRPr lang="ru-RU" sz="4800" dirty="0"/>
          </a:p>
        </p:txBody>
      </p:sp>
      <p:pic>
        <p:nvPicPr>
          <p:cNvPr id="3" name="Содержимое 4" descr="93547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2537440" cy="3333499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5661640" cy="383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91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81001"/>
            <a:ext cx="8458200" cy="55092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2100" y="242423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Танковые войска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2559" y="397523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Танкисты 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38539"/>
            <a:ext cx="872251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76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5166"/>
            <a:ext cx="7147720" cy="448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9144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Ракетные войска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9314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6858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Ракетчики </a:t>
            </a:r>
            <a:endParaRPr lang="ru-RU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78" y="1381124"/>
            <a:ext cx="8034779" cy="486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54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81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Пограничные войска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613" y="1295400"/>
            <a:ext cx="5006774" cy="552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54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Пограничники</a:t>
            </a:r>
            <a:endParaRPr lang="ru-RU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занятие\погранич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646" y="1371600"/>
            <a:ext cx="8229600" cy="523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занятие\5220c0a2f07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480" y="1524000"/>
            <a:ext cx="8499720" cy="4746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+mn-lt"/>
              </a:rPr>
              <a:t>Военно-воздушные войска</a:t>
            </a:r>
            <a:endParaRPr lang="ru-RU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Desktop\занятие\военно-возд войс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296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27</Words>
  <Application>Microsoft Office PowerPoint</Application>
  <PresentationFormat>Экран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Войска. Военные профессии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Пограничники</vt:lpstr>
      <vt:lpstr>Презентация PowerPoint</vt:lpstr>
      <vt:lpstr>Военно-воздушные войска</vt:lpstr>
      <vt:lpstr>Презентация PowerPoint</vt:lpstr>
      <vt:lpstr>Презентация PowerPoint</vt:lpstr>
      <vt:lpstr>Презентация PowerPoint</vt:lpstr>
      <vt:lpstr>Военно-морской флот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защитника Отечества!</dc:title>
  <dc:creator>Карина Соломина</dc:creator>
  <cp:lastModifiedBy>user</cp:lastModifiedBy>
  <cp:revision>11</cp:revision>
  <dcterms:created xsi:type="dcterms:W3CDTF">2014-02-17T03:27:07Z</dcterms:created>
  <dcterms:modified xsi:type="dcterms:W3CDTF">2023-03-14T12:20:26Z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681162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