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6" r:id="rId9"/>
    <p:sldId id="267" r:id="rId10"/>
    <p:sldId id="265" r:id="rId11"/>
    <p:sldId id="268" r:id="rId12"/>
    <p:sldId id="269" r:id="rId13"/>
    <p:sldId id="270" r:id="rId14"/>
    <p:sldId id="272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253" y="-10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384034393-3099105-nevseoboi.com.u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ln w="76200">
            <a:solidFill>
              <a:srgbClr val="FF0000"/>
            </a:solidFill>
          </a:ln>
        </p:spPr>
      </p:pic>
      <p:sp>
        <p:nvSpPr>
          <p:cNvPr id="5" name="Прямоугольник 4"/>
          <p:cNvSpPr/>
          <p:nvPr/>
        </p:nvSpPr>
        <p:spPr>
          <a:xfrm>
            <a:off x="231009" y="2967335"/>
            <a:ext cx="8681992" cy="120032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«Человек и космос»</a:t>
            </a:r>
            <a:endParaRPr lang="ru-RU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05756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5" name="Прямоугольник 4"/>
          <p:cNvSpPr/>
          <p:nvPr/>
        </p:nvSpPr>
        <p:spPr>
          <a:xfrm>
            <a:off x="755576" y="332656"/>
            <a:ext cx="737253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Ракеты  нового  поколения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196752"/>
            <a:ext cx="34633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Американский «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Шатл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C:\Users\Наташа\Pictures\шатл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79512" y="1988840"/>
            <a:ext cx="3384376" cy="468052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5652120" y="1268760"/>
            <a:ext cx="29533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Российский «Буран»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3" descr="C:\Users\Наташа\Pictures\буран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5508104" y="2060848"/>
            <a:ext cx="3384376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05756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5" name="Picture 2" descr="C:\Users\Наташа\Pictures\космодром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83567" y="1124744"/>
            <a:ext cx="7560841" cy="4973637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259632" y="188640"/>
            <a:ext cx="612045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Космодром. Байконур</a:t>
            </a:r>
            <a:r>
              <a:rPr lang="ru-RU" b="1" i="1" dirty="0" smtClean="0">
                <a:solidFill>
                  <a:schemeClr val="accent1"/>
                </a:solidFill>
              </a:rPr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05756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5" name="Прямоугольник 4"/>
          <p:cNvSpPr/>
          <p:nvPr/>
        </p:nvSpPr>
        <p:spPr>
          <a:xfrm>
            <a:off x="1043608" y="332656"/>
            <a:ext cx="690445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Орбитальные  станции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 descr="C:\Users\Наташа\Pictures\станция мир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79512" y="2276872"/>
            <a:ext cx="3888432" cy="432048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539552" y="1412776"/>
            <a:ext cx="24366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Станция «Мир»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Users\Наташа\Pictures\орбитальная ст. салют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5076056" y="2204864"/>
            <a:ext cx="3888432" cy="432048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5724128" y="1412776"/>
            <a:ext cx="27318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Станция «Салют»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05756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5" name="Прямоугольник 4"/>
          <p:cNvSpPr/>
          <p:nvPr/>
        </p:nvSpPr>
        <p:spPr>
          <a:xfrm>
            <a:off x="1907704" y="404664"/>
            <a:ext cx="540571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Человек  в  космосе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C:\Users\Наташа\Pictures\гагарин2.jpg"/>
          <p:cNvPicPr>
            <a:picLocks noChangeAspect="1" noChangeArrowheads="1"/>
          </p:cNvPicPr>
          <p:nvPr/>
        </p:nvPicPr>
        <p:blipFill>
          <a:blip r:embed="rId3" cstate="screen"/>
          <a:stretch>
            <a:fillRect/>
          </a:stretch>
        </p:blipFill>
        <p:spPr bwMode="auto">
          <a:xfrm>
            <a:off x="190972" y="3212976"/>
            <a:ext cx="3312368" cy="3528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2" descr="C:\Users\Наташа\Pictures\о гагарине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5508104" y="1350450"/>
            <a:ext cx="3439188" cy="230425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07504" y="1087561"/>
            <a:ext cx="5400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12  апреля  1961  года 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впервые  человек  с  планеты  Земля – 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ЮРИЙ  АЛЕКСЕЕВИЧ  ГАГАРИН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побывал  в  космосе.                         Полёт  проходил  на  корабле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«Восток – 1»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 занял  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108  минут.  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79912" y="4293096"/>
            <a:ext cx="50760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Теперь  день  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12  апреля  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является  Днём  Космонавтики.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  все  россияне  помнят  и  чтят   тех, кто  осуществил  полёт  человека  с  планеты  Земля  в  космос.     Это наши  учёные – конструкторы. 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05756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9" name="Picture 2" descr="C:\Users\Наташа\Pictures\леонов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436096" y="91369"/>
            <a:ext cx="2736304" cy="358759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548680"/>
            <a:ext cx="1847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Users\Наташа\Pictures\терешкова.jpg"/>
          <p:cNvPicPr>
            <a:picLocks noChangeAspect="1" noChangeArrowheads="1"/>
          </p:cNvPicPr>
          <p:nvPr/>
        </p:nvPicPr>
        <p:blipFill>
          <a:blip r:embed="rId4" cstate="screen"/>
          <a:stretch>
            <a:fillRect/>
          </a:stretch>
        </p:blipFill>
        <p:spPr bwMode="auto">
          <a:xfrm>
            <a:off x="899592" y="191643"/>
            <a:ext cx="2736304" cy="36004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0" y="3645024"/>
            <a:ext cx="42119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Терешкова  Валентина  Владимировна.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Первая  женщина, которая  16 – 19 июня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1963 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года  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  корабле  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«Восток – 6»  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поднялась  в  космос. Продолжительность  полёта – 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70 часов.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004048" y="3717032"/>
            <a:ext cx="41399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Алексей  Леонов –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первый  человек, который  вышел             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 открытый  космос.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специальном  скафандре , 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12 минут. Это  было  18 марта  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1965 года  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  корабле </a:t>
            </a:r>
            <a:r>
              <a:rPr lang="ru-RU" sz="2400" b="1" dirty="0" smtClean="0">
                <a:solidFill>
                  <a:srgbClr val="FFFF00"/>
                </a:solidFill>
              </a:rPr>
              <a:t>«Восход – 2».</a:t>
            </a:r>
            <a:endParaRPr lang="ru-RU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img2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384034393-3099105-nevseoboi.com.u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ln w="76200">
            <a:solidFill>
              <a:srgbClr val="FF0000"/>
            </a:solidFill>
          </a:ln>
        </p:spPr>
      </p:pic>
      <p:sp>
        <p:nvSpPr>
          <p:cNvPr id="5" name="Прямоугольник 4"/>
          <p:cNvSpPr/>
          <p:nvPr/>
        </p:nvSpPr>
        <p:spPr>
          <a:xfrm>
            <a:off x="1259632" y="476672"/>
            <a:ext cx="74878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Мечта  людей  о  полётах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484784"/>
            <a:ext cx="82089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Люди  на  протяжении  многих  тысяч  лет  мечтали  о  полётах  в  небо.  И 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только  в  20  веке  эта  мечта  стала  реальностью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Сначала  в  космос  люди  посылают  зонды – роботов, которые  исследуют  то, до  чего  люди  пока  добраться  не  могут.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52120" y="2996952"/>
            <a:ext cx="3168352" cy="3717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384034393-3099105-nevseoboi.com.u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ln w="76200">
            <a:solidFill>
              <a:srgbClr val="FF0000"/>
            </a:solidFill>
          </a:ln>
        </p:spPr>
      </p:pic>
      <p:pic>
        <p:nvPicPr>
          <p:cNvPr id="7" name="Рисунок 6" descr="30907_html_m6d7d2b9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8104" y="2060848"/>
            <a:ext cx="3528392" cy="424847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5350" y="260648"/>
            <a:ext cx="911865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Первые  космические  спутники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196752"/>
            <a:ext cx="547260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Первый  космический  спутник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в  СССР  был  запущен 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4 октября  1957 года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                                         А  первая  космическая  ракета  была  разработана  учителем  из  Калуги – 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Константином  Эдуардовичем  Циолковским     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 в начале  ХХ века).                                                                Было  неизвестно : сможет  ли  какое – то  живое  существо  перенести  космический  полёт? Поэтому  в  космос   сначала  стали  отправлять  мышей, собак, обезьян …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384034393-3099105-nevseoboi.com.u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ln w="76200">
            <a:solidFill>
              <a:srgbClr val="FF0000"/>
            </a:solidFill>
          </a:ln>
        </p:spPr>
      </p:pic>
      <p:sp>
        <p:nvSpPr>
          <p:cNvPr id="5" name="Прямоугольник 4"/>
          <p:cNvSpPr/>
          <p:nvPr/>
        </p:nvSpPr>
        <p:spPr>
          <a:xfrm>
            <a:off x="1187624" y="476672"/>
            <a:ext cx="75725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Первые  полёты  в  космос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484784"/>
            <a:ext cx="34563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 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первой  была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маленькая 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собачка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Лайка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  1957 году (на космическом  аппарате  «Спутник – 2»)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Laika1_732X52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3" y="3429000"/>
            <a:ext cx="3240360" cy="3172882"/>
          </a:xfrm>
          <a:prstGeom prst="rect">
            <a:avLst/>
          </a:prstGeom>
        </p:spPr>
      </p:pic>
      <p:pic>
        <p:nvPicPr>
          <p:cNvPr id="7" name="Рисунок 6" descr="0013-013-20-avgusta-1960-goda-v-kosmos-letali-sobaki-Belka-i-Strelk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39952" y="1556792"/>
            <a:ext cx="4764021" cy="50405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background-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ln w="76200">
            <a:solidFill>
              <a:srgbClr val="FF0000"/>
            </a:solidFill>
          </a:ln>
        </p:spPr>
      </p:pic>
      <p:pic>
        <p:nvPicPr>
          <p:cNvPr id="8" name="Picture 3" descr="C:\Users\Наташа\Pictures\косм. спят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1397089">
            <a:off x="5998751" y="3344952"/>
            <a:ext cx="2372894" cy="2971307"/>
          </a:xfrm>
          <a:prstGeom prst="rect">
            <a:avLst/>
          </a:prstGeom>
          <a:noFill/>
        </p:spPr>
      </p:pic>
      <p:pic>
        <p:nvPicPr>
          <p:cNvPr id="7" name="Picture 2" descr="C:\Users\Наташа\Pictures\на кс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rot="20352734">
            <a:off x="1919767" y="3338074"/>
            <a:ext cx="2464274" cy="295468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403648" y="404664"/>
            <a:ext cx="651498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Жизнь  в  невесомости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412776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 космосе  предметы  не  имеют  веса.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Если  какой-нибудь  из  них  бросить, он  не  упадёт,     а  будет  плавать.  В  космических  кораблях  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всё  плавает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 Все  вещи   в  космическом  корабле  прикрепляются.               Космонавт  передвигается  по  космическому  кораблю, держась  за  ручки  на  стенах.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background-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ru-RU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Жизнь  в  невесомости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dirty="0"/>
          </a:p>
        </p:txBody>
      </p:sp>
      <p:pic>
        <p:nvPicPr>
          <p:cNvPr id="8" name="Содержимое 7" descr="S73-20236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79512" y="1700808"/>
            <a:ext cx="3670010" cy="2564936"/>
          </a:xfrm>
        </p:spPr>
      </p:pic>
      <p:pic>
        <p:nvPicPr>
          <p:cNvPr id="9" name="Рисунок 8" descr="image_5614fc15018015.3845434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92080" y="1700808"/>
            <a:ext cx="3672408" cy="2542365"/>
          </a:xfrm>
          <a:prstGeom prst="rect">
            <a:avLst/>
          </a:prstGeom>
        </p:spPr>
      </p:pic>
      <p:pic>
        <p:nvPicPr>
          <p:cNvPr id="10" name="Рисунок 9" descr="kosm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915816" y="4265712"/>
            <a:ext cx="3672408" cy="259228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339752" y="980728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Питание космонавтов</a:t>
            </a:r>
            <a:endParaRPr lang="ru-RU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05756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ln w="76200">
            <a:solidFill>
              <a:srgbClr val="FF000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2051720" y="404664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Солнечная семья</a:t>
            </a:r>
            <a:endParaRPr lang="ru-RU" sz="4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1268760"/>
            <a:ext cx="87849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Девять планет, среди которых и наша Земля, вращаются вокруг одной яркой и очень горячей звезды под названием Солнце. Эти планеты и множество астероидов, комет и метеоритов  составляет нашу Солнечную  систему.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56acd912e788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99792" y="2852936"/>
            <a:ext cx="3985248" cy="40050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05756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ln w="76200">
            <a:solidFill>
              <a:srgbClr val="FF0000"/>
            </a:solidFill>
          </a:ln>
        </p:spPr>
      </p:pic>
      <p:sp>
        <p:nvSpPr>
          <p:cNvPr id="6" name="Прямоугольник 5"/>
          <p:cNvSpPr/>
          <p:nvPr/>
        </p:nvSpPr>
        <p:spPr>
          <a:xfrm>
            <a:off x="2195736" y="476672"/>
            <a:ext cx="460651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Первые  ракеты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1628800"/>
            <a:ext cx="22614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Ракета «Союз»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08104" y="1556792"/>
            <a:ext cx="24994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Ракета «Восток»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3" descr="C:\Users\Наташа\Pictures\союз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251520" y="2492896"/>
            <a:ext cx="3312368" cy="3960440"/>
          </a:xfrm>
          <a:prstGeom prst="rect">
            <a:avLst/>
          </a:prstGeom>
          <a:noFill/>
        </p:spPr>
      </p:pic>
      <p:pic>
        <p:nvPicPr>
          <p:cNvPr id="10" name="Picture 4" descr="C:\Users\Наташа\Pictures\корабль гагарина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5580112" y="2636912"/>
            <a:ext cx="3312368" cy="39604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05756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ln w="76200">
            <a:solidFill>
              <a:srgbClr val="FF0000"/>
            </a:solidFill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916832"/>
            <a:ext cx="23303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Ракета «Зенит»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3" descr="C:\Users\Наташа\Pictures\зенит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23528" y="2780928"/>
            <a:ext cx="3024336" cy="3456384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5364088" y="1916832"/>
            <a:ext cx="23862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Ракета «Протон»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Наташа\Pictures\протон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4788024" y="2924944"/>
            <a:ext cx="4104456" cy="3456384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411760" y="476672"/>
            <a:ext cx="460651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Первые  ракеты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401</Words>
  <Application>Microsoft Office PowerPoint</Application>
  <PresentationFormat>Экран (4:3)</PresentationFormat>
  <Paragraphs>31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Жизнь  в  невесомости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Виталий</dc:creator>
  <cp:lastModifiedBy>user</cp:lastModifiedBy>
  <cp:revision>13</cp:revision>
  <dcterms:created xsi:type="dcterms:W3CDTF">2016-04-02T17:00:23Z</dcterms:created>
  <dcterms:modified xsi:type="dcterms:W3CDTF">2023-03-14T12:34:05Z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672455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