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65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84034393-3099105-nevseoboi.com.u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31009" y="2967335"/>
            <a:ext cx="86819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«Человек и космос»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575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332656"/>
            <a:ext cx="7372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Ракеты  нового  поколения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96752"/>
            <a:ext cx="3463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Американский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Шатл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Наташа\Pictures\шатл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1988840"/>
            <a:ext cx="3384376" cy="468052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652120" y="1268760"/>
            <a:ext cx="2953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Российский «Буран»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Наташа\Pictures\буран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08104" y="2060848"/>
            <a:ext cx="3384376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575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Picture 2" descr="C:\Users\Наташа\Pictures\космодром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7" y="1124744"/>
            <a:ext cx="7560841" cy="49736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188640"/>
            <a:ext cx="61204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Космодром. Байконур</a:t>
            </a:r>
            <a:r>
              <a:rPr lang="ru-RU" b="1" i="1" dirty="0" smtClean="0">
                <a:solidFill>
                  <a:schemeClr val="accent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575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332656"/>
            <a:ext cx="6904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Орбитальные  станции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Наташа\Pictures\станция мир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276872"/>
            <a:ext cx="3888432" cy="43204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412776"/>
            <a:ext cx="2436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Станция «Мир»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Наташа\Pictures\орбитальная ст. салют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76056" y="2204864"/>
            <a:ext cx="3888432" cy="432048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724128" y="1412776"/>
            <a:ext cx="2731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Станция «Салют»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575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404664"/>
            <a:ext cx="540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Человек  в  космосе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Наташа\Pictures\гагарин2.jpg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190972" y="3212976"/>
            <a:ext cx="3312368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Наташа\Pictures\о гагарине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08104" y="1350450"/>
            <a:ext cx="3439188" cy="23042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504" y="1087561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  апреля  1961  года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впервые  человек  с  планеты  Земля –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ЮРИЙ  АЛЕКСЕЕВИЧ  ГАГАРИН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побывал  в  космосе.                         Полёт  проходил  на  корабле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«Восток – 1»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 занял 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108  минут.  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4293096"/>
            <a:ext cx="5076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Теперь  день 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  апреля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является  Днём  Космонавтики.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 все  россияне  помнят  и  чтят   тех, кто  осуществил  полёт  человека  с  планеты  Земля  в  космос.     Это наши  учёные – конструкторы.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75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9" name="Picture 2" descr="C:\Users\Наташа\Pictures\леонов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36096" y="91369"/>
            <a:ext cx="2736304" cy="35875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54868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Наташа\Pictures\терешкова.jpg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899592" y="191643"/>
            <a:ext cx="2736304" cy="36004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3645024"/>
            <a:ext cx="4211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Терешкова  Валентина  Владимировна.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  женщина, которая  16 – 19 июня 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1963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года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 корабле 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«Восток – 6»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поднялась  в  космос. Продолжительность  полёта –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70 часов.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3717032"/>
            <a:ext cx="4139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Алексей  Леонов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 человек, который  вышел            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 открытый  космос.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специальном  скафандре ,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 минут. Это  было  18 марта 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1965 года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 корабле </a:t>
            </a:r>
            <a:r>
              <a:rPr lang="ru-RU" sz="2400" b="1" dirty="0" smtClean="0">
                <a:solidFill>
                  <a:srgbClr val="FFFF00"/>
                </a:solidFill>
              </a:rPr>
              <a:t>«Восход – 2».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g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84034393-3099105-nevseoboi.com.u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259632" y="476672"/>
            <a:ext cx="74878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Мечта  людей  о  полётах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84784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Люди  на  протяжении  многих  тысяч  лет  мечтали  о  полётах  в  небо.  И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только  в  20  веке  эта  мечта  стала  реальностью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Сначала  в  космос  люди  посылают  зонды – роботов, которые  исследуют  то, до  чего  люди  пока  добраться  не  могут.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996952"/>
            <a:ext cx="3168352" cy="371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84034393-3099105-nevseoboi.com.u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30907_html_m6d7d2b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060848"/>
            <a:ext cx="3528392" cy="42484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350" y="260648"/>
            <a:ext cx="91186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Первые  космические  спутники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96752"/>
            <a:ext cx="54726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Первый  космический  спутник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в  СССР  был  запущен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 октября  1957 года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                                         А  первая  космическая  ракета  была  разработана  учителем  из  Калуги –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Константином  Эдуардовичем  Циолковским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в начале  ХХ века).                                                                Было  неизвестно : сможет  ли  какое – то  живое  существо  перенести  космический  полёт? Поэтому  в  космос   сначала  стали  отправлять  мышей, собак, обезьян …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84034393-3099105-nevseoboi.com.u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476672"/>
            <a:ext cx="75725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Первые  полёты  в  космос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84784"/>
            <a:ext cx="3456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первой  была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маленькая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собачка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Лайка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 1957 году (на космическом  аппарате  «Спутник – 2»)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Laika1_732X52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3" y="3429000"/>
            <a:ext cx="3240360" cy="3172882"/>
          </a:xfrm>
          <a:prstGeom prst="rect">
            <a:avLst/>
          </a:prstGeom>
        </p:spPr>
      </p:pic>
      <p:pic>
        <p:nvPicPr>
          <p:cNvPr id="7" name="Рисунок 6" descr="0013-013-20-avgusta-1960-goda-v-kosmos-letali-sobaki-Belka-i-Strel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1556792"/>
            <a:ext cx="4764021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ckground-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</p:pic>
      <p:pic>
        <p:nvPicPr>
          <p:cNvPr id="8" name="Picture 3" descr="C:\Users\Наташа\Pictures\косм. спят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397089">
            <a:off x="5998751" y="3344952"/>
            <a:ext cx="2372894" cy="2971307"/>
          </a:xfrm>
          <a:prstGeom prst="rect">
            <a:avLst/>
          </a:prstGeom>
          <a:noFill/>
        </p:spPr>
      </p:pic>
      <p:pic>
        <p:nvPicPr>
          <p:cNvPr id="7" name="Picture 2" descr="C:\Users\Наташа\Pictures\на кс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20352734">
            <a:off x="1919767" y="3338074"/>
            <a:ext cx="2464274" cy="29546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404664"/>
            <a:ext cx="65149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Жизнь  в  невесомости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41277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 космосе  предметы  не  имеют  веса.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Если  какой-нибудь  из  них  бросить, он  не  упадёт,     а  будет  плавать.  В  космических  кораблях 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всё  плавает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 Все  вещи   в  космическом  корабле  прикрепляются.               Космонавт  передвигается  по  космическому  кораблю, держась  за  ручки  на  стенах.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ckground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Жизнь  в  невесомости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/>
          </a:p>
        </p:txBody>
      </p:sp>
      <p:pic>
        <p:nvPicPr>
          <p:cNvPr id="8" name="Содержимое 7" descr="S73-2023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700808"/>
            <a:ext cx="3670010" cy="2564936"/>
          </a:xfrm>
        </p:spPr>
      </p:pic>
      <p:pic>
        <p:nvPicPr>
          <p:cNvPr id="9" name="Рисунок 8" descr="image_5614fc15018015.384543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700808"/>
            <a:ext cx="3672408" cy="2542365"/>
          </a:xfrm>
          <a:prstGeom prst="rect">
            <a:avLst/>
          </a:prstGeom>
        </p:spPr>
      </p:pic>
      <p:pic>
        <p:nvPicPr>
          <p:cNvPr id="10" name="Рисунок 9" descr="kosm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4265712"/>
            <a:ext cx="3672408" cy="25922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9752" y="98072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Питание космонавтов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575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051720" y="404664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Солнечная семья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268760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Девять планет, среди которых и наша Земля, вращаются вокруг одной яркой и очень горячей звезды под названием Солнце. Эти планеты и множество астероидов, комет и метеоритов  составляет нашу Солнечную  систему.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56acd912e78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852936"/>
            <a:ext cx="3985248" cy="4005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575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195736" y="476672"/>
            <a:ext cx="46065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Первые  ракеты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628800"/>
            <a:ext cx="2261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Ракета «Союз»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1556792"/>
            <a:ext cx="2499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Ракета «Восток»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Наташа\Pictures\союз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2492896"/>
            <a:ext cx="3312368" cy="3960440"/>
          </a:xfrm>
          <a:prstGeom prst="rect">
            <a:avLst/>
          </a:prstGeom>
          <a:noFill/>
        </p:spPr>
      </p:pic>
      <p:pic>
        <p:nvPicPr>
          <p:cNvPr id="10" name="Picture 4" descr="C:\Users\Наташа\Pictures\корабль гагарина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80112" y="2636912"/>
            <a:ext cx="3312368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575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916832"/>
            <a:ext cx="2330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Ракета «Зенит»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Наташа\Pictures\зенит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2780928"/>
            <a:ext cx="3024336" cy="345638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364088" y="1916832"/>
            <a:ext cx="2386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Ракета «Протон»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Наташа\Pictures\протон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88024" y="2924944"/>
            <a:ext cx="4104456" cy="345638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11760" y="476672"/>
            <a:ext cx="46065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Первые  ракеты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401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Жизнь  в  невесомости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</dc:creator>
  <cp:lastModifiedBy>user</cp:lastModifiedBy>
  <cp:revision>13</cp:revision>
  <dcterms:created xsi:type="dcterms:W3CDTF">2016-04-02T17:00:23Z</dcterms:created>
  <dcterms:modified xsi:type="dcterms:W3CDTF">2023-03-14T12:34:05Z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672455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