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000099"/>
    <a:srgbClr val="FDD1B1"/>
    <a:srgbClr val="FFFF99"/>
    <a:srgbClr val="CCFFCC"/>
    <a:srgbClr val="000066"/>
    <a:srgbClr val="FF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133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Прямоугольник 20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21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AFB82B6E-9492-4263-B75A-9F54084E16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1978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Прямоугольник 20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21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Овал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Овал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66D83D-2B11-4C54-BE21-B4B0EA6815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0584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51D57-C507-4FAF-8AE7-A76E9431BC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8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Прямоугольник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21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Прямоугольник 23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24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25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Овал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144E311E-F37B-42B4-A555-259546F91A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99001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19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37B50-70A6-4425-9284-97F4739CC4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4076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8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2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Прямоугольник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Овал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Овал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8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F261A36D-3B6D-464D-BCD8-3D51DF4A63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40167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E7C1F-DFEE-4539-B172-6FE32B5891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181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24781C1-8A98-4324-9E92-EFB40CE0C2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376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Овал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B8365E3-2F65-49EF-933E-514D6ED6E4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852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23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Овал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87062-6B4C-4DAB-BB76-2CB29F5511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928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6D3B6-79A9-4586-B6E0-36B72B588C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9373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7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Овал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F4312A1-BB84-4B6F-9914-19F69FD3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8" name="Заголовок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9" name="Текст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25" r:id="rId2"/>
    <p:sldLayoutId id="2147483926" r:id="rId3"/>
    <p:sldLayoutId id="2147483927" r:id="rId4"/>
    <p:sldLayoutId id="2147483928" r:id="rId5"/>
    <p:sldLayoutId id="2147483929" r:id="rId6"/>
    <p:sldLayoutId id="2147483930" r:id="rId7"/>
    <p:sldLayoutId id="2147483931" r:id="rId8"/>
    <p:sldLayoutId id="2147483932" r:id="rId9"/>
    <p:sldLayoutId id="2147483933" r:id="rId10"/>
    <p:sldLayoutId id="21474839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C35E2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C35E2E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C35E2E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C35E2E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C35E2E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C35E2E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C35E2E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C35E2E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C35E2E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DE6C36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CF6DA4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audio" Target="file:///G:\&#1084;&#1091;&#1083;&#1100;&#1090;&#1080;&#1084;&#1077;&#1076;&#1080;&#1081;&#1085;&#1072;&#1103;%20&#1087;&#1088;&#1077;&#1079;&#1080;&#1085;&#1090;&#1072;&#1094;&#1080;&#1103;\&#1054;&#1073;&#1091;&#1095;&#1072;&#1102;&#1097;&#1072;&#1103;%20&#1087;&#1088;&#1077;&#1079;&#1077;&#1085;&#1090;&#1072;&#1094;&#1080;&#1103;\&#1057;&#1077;&#1084;&#1072;1.wav" TargetMode="Externa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6.xml"/><Relationship Id="rId1" Type="http://schemas.openxmlformats.org/officeDocument/2006/relationships/audio" Target="file:///G:\&#1084;&#1091;&#1083;&#1100;&#1090;&#1080;&#1084;&#1077;&#1076;&#1080;&#1081;&#1085;&#1072;&#1103;%20&#1087;&#1088;&#1077;&#1079;&#1080;&#1085;&#1090;&#1072;&#1094;&#1080;&#1103;\&#1054;&#1073;&#1091;&#1095;&#1072;&#1102;&#1097;&#1072;&#1103;%20&#1087;&#1088;&#1077;&#1079;&#1077;&#1085;&#1090;&#1072;&#1094;&#1080;&#1103;\&#1044;&#1072;&#1096;&#1072;.wav" TargetMode="Externa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6.xml"/><Relationship Id="rId1" Type="http://schemas.openxmlformats.org/officeDocument/2006/relationships/audio" Target="file:///G:\&#1084;&#1091;&#1083;&#1100;&#1090;&#1080;&#1084;&#1077;&#1076;&#1080;&#1081;&#1085;&#1072;&#1103;%20&#1087;&#1088;&#1077;&#1079;&#1080;&#1085;&#1090;&#1072;&#1094;&#1080;&#1103;\&#1054;&#1073;&#1091;&#1095;&#1072;&#1102;&#1097;&#1072;&#1103;%20&#1087;&#1088;&#1077;&#1079;&#1077;&#1085;&#1090;&#1072;&#1094;&#1080;&#1103;\&#1051;&#1080;&#1079;&#1072;2.wav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6.xml"/><Relationship Id="rId1" Type="http://schemas.openxmlformats.org/officeDocument/2006/relationships/audio" Target="file:///G:\&#1084;&#1091;&#1083;&#1100;&#1090;&#1080;&#1084;&#1077;&#1076;&#1080;&#1081;&#1085;&#1072;&#1103;%20&#1087;&#1088;&#1077;&#1079;&#1080;&#1085;&#1090;&#1072;&#1094;&#1080;&#1103;\&#1054;&#1073;&#1091;&#1095;&#1072;&#1102;&#1097;&#1072;&#1103;%20&#1087;&#1088;&#1077;&#1079;&#1077;&#1085;&#1090;&#1072;&#1094;&#1080;&#1103;\&#1042;&#1072;&#1085;&#1103;.wav" TargetMode="Externa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6.xml"/><Relationship Id="rId1" Type="http://schemas.openxmlformats.org/officeDocument/2006/relationships/audio" Target="file:///G:\&#1084;&#1091;&#1083;&#1100;&#1090;&#1080;&#1084;&#1077;&#1076;&#1080;&#1081;&#1085;&#1072;&#1103;%20&#1087;&#1088;&#1077;&#1079;&#1080;&#1085;&#1090;&#1072;&#1094;&#1080;&#1103;\&#1054;&#1073;&#1091;&#1095;&#1072;&#1102;&#1097;&#1072;&#1103;%20&#1087;&#1088;&#1077;&#1079;&#1077;&#1085;&#1090;&#1072;&#1094;&#1080;&#1103;\&#1088;&#1091;&#1089;&#1083;&#1072;&#1085;.wav" TargetMode="Externa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6.xml"/><Relationship Id="rId1" Type="http://schemas.openxmlformats.org/officeDocument/2006/relationships/audio" Target="file:///G:\&#1084;&#1091;&#1083;&#1100;&#1090;&#1080;&#1084;&#1077;&#1076;&#1080;&#1081;&#1085;&#1072;&#1103;%20&#1087;&#1088;&#1077;&#1079;&#1080;&#1085;&#1090;&#1072;&#1094;&#1080;&#1103;\&#1054;&#1073;&#1091;&#1095;&#1072;&#1102;&#1097;&#1072;&#1103;%20&#1087;&#1088;&#1077;&#1079;&#1077;&#1085;&#1090;&#1072;&#1094;&#1080;&#1103;\&#1040;&#1083;&#1077;&#1085;&#1072;.wav" TargetMode="Externa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6.xml"/><Relationship Id="rId1" Type="http://schemas.openxmlformats.org/officeDocument/2006/relationships/audio" Target="file:///G:\&#1084;&#1091;&#1083;&#1100;&#1090;&#1080;&#1084;&#1077;&#1076;&#1080;&#1081;&#1085;&#1072;&#1103;%20&#1087;&#1088;&#1077;&#1079;&#1080;&#1085;&#1090;&#1072;&#1094;&#1080;&#1103;\&#1054;&#1073;&#1091;&#1095;&#1072;&#1102;&#1097;&#1072;&#1103;%20&#1087;&#1088;&#1077;&#1079;&#1077;&#1085;&#1090;&#1072;&#1094;&#1080;&#1103;\&#1040;&#1085;&#1103;1.wav" TargetMode="Externa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6.xml"/><Relationship Id="rId1" Type="http://schemas.openxmlformats.org/officeDocument/2006/relationships/audio" Target="file:///G:\&#1084;&#1091;&#1083;&#1100;&#1090;&#1080;&#1084;&#1077;&#1076;&#1080;&#1081;&#1085;&#1072;&#1103;%20&#1087;&#1088;&#1077;&#1079;&#1080;&#1085;&#1090;&#1072;&#1094;&#1080;&#1103;\&#1054;&#1073;&#1091;&#1095;&#1072;&#1102;&#1097;&#1072;&#1103;%20&#1087;&#1088;&#1077;&#1079;&#1077;&#1085;&#1090;&#1072;&#1094;&#1080;&#1103;\&#1051;&#1080;&#1079;&#1072;.wav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0063" y="2786063"/>
            <a:ext cx="8001000" cy="33528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000" i="1" dirty="0" smtClean="0">
              <a:solidFill>
                <a:srgbClr val="000099"/>
              </a:solidFill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1519" y="383328"/>
            <a:ext cx="7772400" cy="21431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dirty="0" smtClean="0">
                <a:solidFill>
                  <a:srgbClr val="FF0000"/>
                </a:solidFill>
                <a:latin typeface="Arial Black" pitchFamily="34" charset="0"/>
              </a:rPr>
              <a:t>Причины пожара</a:t>
            </a:r>
            <a:r>
              <a:rPr lang="ru-RU" sz="5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ru-RU" sz="5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endParaRPr lang="ru-RU" sz="54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2292" name="Picture 5" descr="http://lass.veryphoto.ru/img-q5y5x5n4g40414k5e4w4j4x5i5x5k4m4s4y5q2d4b4n4k5e444r4n4/images/2013/87-9-kartinki-bezopasnost-detej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844824"/>
            <a:ext cx="4824536" cy="46085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>
            <a:alpha val="91763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7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63713" y="260350"/>
            <a:ext cx="5310187" cy="4679950"/>
          </a:xfrm>
          <a:noFill/>
        </p:spPr>
      </p:pic>
      <p:sp>
        <p:nvSpPr>
          <p:cNvPr id="13315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102225" y="1600200"/>
            <a:ext cx="4041775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ru-RU" sz="2800" smtClean="0"/>
          </a:p>
          <a:p>
            <a:pPr algn="ctr" eaLnBrk="1" hangingPunct="1">
              <a:buFontTx/>
              <a:buNone/>
            </a:pPr>
            <a:endParaRPr lang="ru-RU" sz="1800" b="1" smtClean="0"/>
          </a:p>
        </p:txBody>
      </p:sp>
      <p:sp>
        <p:nvSpPr>
          <p:cNvPr id="5124" name="Rectangle 8"/>
          <p:cNvSpPr>
            <a:spLocks noChangeArrowheads="1"/>
          </p:cNvSpPr>
          <p:nvPr/>
        </p:nvSpPr>
        <p:spPr bwMode="auto">
          <a:xfrm>
            <a:off x="928688" y="5000625"/>
            <a:ext cx="3503612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Для забавы и игры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Спичек в руки не бери!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Не шути дружок с  огнём,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Чтобы не жалеть потом!</a:t>
            </a:r>
            <a:r>
              <a:rPr lang="ru-RU" dirty="0">
                <a:solidFill>
                  <a:srgbClr val="003300"/>
                </a:solidFill>
                <a:latin typeface="Arial Black" pitchFamily="34" charset="0"/>
              </a:rPr>
              <a:t/>
            </a:r>
            <a:br>
              <a:rPr lang="ru-RU" dirty="0">
                <a:solidFill>
                  <a:srgbClr val="003300"/>
                </a:solidFill>
                <a:latin typeface="Arial Black" pitchFamily="34" charset="0"/>
              </a:rPr>
            </a:br>
            <a:endParaRPr lang="ru-RU" dirty="0">
              <a:solidFill>
                <a:srgbClr val="003300"/>
              </a:solidFill>
              <a:latin typeface="Arial Black" pitchFamily="34" charset="0"/>
            </a:endParaRPr>
          </a:p>
        </p:txBody>
      </p:sp>
      <p:sp>
        <p:nvSpPr>
          <p:cNvPr id="5125" name="Text Box 9"/>
          <p:cNvSpPr txBox="1">
            <a:spLocks noChangeArrowheads="1"/>
          </p:cNvSpPr>
          <p:nvPr/>
        </p:nvSpPr>
        <p:spPr bwMode="auto">
          <a:xfrm>
            <a:off x="4857750" y="5072063"/>
            <a:ext cx="3960813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Сам костёр не разжигай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И другим не позволяй!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Даже крошка- огонёк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От пожара недалёк!</a:t>
            </a:r>
            <a:r>
              <a:rPr lang="ru-RU" dirty="0">
                <a:solidFill>
                  <a:srgbClr val="003300"/>
                </a:solidFill>
                <a:latin typeface="Arial Black" pitchFamily="34" charset="0"/>
              </a:rPr>
              <a:t/>
            </a:r>
            <a:br>
              <a:rPr lang="ru-RU" dirty="0">
                <a:solidFill>
                  <a:srgbClr val="003300"/>
                </a:solidFill>
                <a:latin typeface="Arial Black" pitchFamily="34" charset="0"/>
              </a:rPr>
            </a:br>
            <a:endParaRPr lang="ru-RU" dirty="0">
              <a:solidFill>
                <a:srgbClr val="003300"/>
              </a:solidFill>
              <a:latin typeface="Arial Black" pitchFamily="34" charset="0"/>
            </a:endParaRPr>
          </a:p>
        </p:txBody>
      </p:sp>
      <p:pic>
        <p:nvPicPr>
          <p:cNvPr id="6" name="Сема1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8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7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00250" y="500063"/>
            <a:ext cx="5038725" cy="4506912"/>
          </a:xfrm>
          <a:noFill/>
        </p:spPr>
      </p:pic>
      <p:sp>
        <p:nvSpPr>
          <p:cNvPr id="14339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102225" y="1600200"/>
            <a:ext cx="4041775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z="2400" smtClean="0"/>
          </a:p>
          <a:p>
            <a:pPr eaLnBrk="1" hangingPunct="1">
              <a:buFontTx/>
              <a:buNone/>
            </a:pPr>
            <a:endParaRPr lang="ru-RU" sz="2400" smtClean="0"/>
          </a:p>
          <a:p>
            <a:pPr algn="ctr" eaLnBrk="1" hangingPunct="1">
              <a:buFontTx/>
              <a:buNone/>
            </a:pPr>
            <a:endParaRPr lang="ru-RU" sz="2000" b="1" smtClean="0"/>
          </a:p>
        </p:txBody>
      </p:sp>
      <p:sp>
        <p:nvSpPr>
          <p:cNvPr id="11268" name="Text Box 8"/>
          <p:cNvSpPr txBox="1">
            <a:spLocks noChangeArrowheads="1"/>
          </p:cNvSpPr>
          <p:nvPr/>
        </p:nvSpPr>
        <p:spPr bwMode="auto">
          <a:xfrm>
            <a:off x="2714625" y="5183188"/>
            <a:ext cx="3816350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Если ты включил утюг,</a:t>
            </a:r>
          </a:p>
          <a:p>
            <a:pPr algn="ctr"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Убегать не надо вдруг.</a:t>
            </a:r>
          </a:p>
          <a:p>
            <a:pPr algn="ctr"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Закрывая в доме дверь,</a:t>
            </a:r>
          </a:p>
          <a:p>
            <a:pPr algn="ctr"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Всё ли выключил, проверь.</a:t>
            </a:r>
          </a:p>
          <a:p>
            <a:pPr>
              <a:spcBef>
                <a:spcPct val="50000"/>
              </a:spcBef>
              <a:defRPr/>
            </a:pPr>
            <a:endParaRPr lang="ru-RU" dirty="0">
              <a:solidFill>
                <a:srgbClr val="003300"/>
              </a:solidFill>
              <a:latin typeface="Arial Black" pitchFamily="34" charset="0"/>
            </a:endParaRPr>
          </a:p>
        </p:txBody>
      </p:sp>
      <p:pic>
        <p:nvPicPr>
          <p:cNvPr id="6" name="Даша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65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7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57375" y="357188"/>
            <a:ext cx="5038725" cy="4518025"/>
          </a:xfrm>
          <a:noFill/>
        </p:spPr>
      </p:pic>
      <p:sp>
        <p:nvSpPr>
          <p:cNvPr id="15363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102225" y="2781300"/>
            <a:ext cx="4041775" cy="33448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z="2400" smtClean="0"/>
          </a:p>
          <a:p>
            <a:pPr eaLnBrk="1" hangingPunct="1">
              <a:buFontTx/>
              <a:buNone/>
            </a:pPr>
            <a:endParaRPr lang="ru-RU" sz="2400" smtClean="0"/>
          </a:p>
          <a:p>
            <a:pPr algn="ctr" eaLnBrk="1" hangingPunct="1">
              <a:buFontTx/>
              <a:buNone/>
            </a:pPr>
            <a:endParaRPr lang="ru-RU" sz="2000" b="1" smtClean="0"/>
          </a:p>
        </p:txBody>
      </p:sp>
      <p:sp>
        <p:nvSpPr>
          <p:cNvPr id="12292" name="Text Box 8"/>
          <p:cNvSpPr txBox="1">
            <a:spLocks noChangeArrowheads="1"/>
          </p:cNvSpPr>
          <p:nvPr/>
        </p:nvSpPr>
        <p:spPr bwMode="auto">
          <a:xfrm>
            <a:off x="2268538" y="5084763"/>
            <a:ext cx="4248150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Чтобы пальчик или гвоздик</a:t>
            </a:r>
          </a:p>
          <a:p>
            <a:pPr algn="ctr"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Вдруг в розетку не совать-</a:t>
            </a:r>
          </a:p>
          <a:p>
            <a:pPr algn="ctr"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Электричество опасно-</a:t>
            </a:r>
          </a:p>
          <a:p>
            <a:pPr algn="ctr"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Это каждый должен знать!</a:t>
            </a:r>
          </a:p>
          <a:p>
            <a:pPr>
              <a:spcBef>
                <a:spcPct val="50000"/>
              </a:spcBef>
              <a:defRPr/>
            </a:pPr>
            <a:endParaRPr lang="ru-RU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5" name="Лиза2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1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7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8813" y="500063"/>
            <a:ext cx="5038725" cy="4371975"/>
          </a:xfrm>
          <a:noFill/>
        </p:spPr>
      </p:pic>
      <p:sp>
        <p:nvSpPr>
          <p:cNvPr id="16387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102225" y="1600200"/>
            <a:ext cx="4041775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ru-RU" sz="2000" b="1" smtClean="0"/>
          </a:p>
          <a:p>
            <a:pPr algn="ctr" eaLnBrk="1" hangingPunct="1">
              <a:buFontTx/>
              <a:buNone/>
            </a:pPr>
            <a:endParaRPr lang="ru-RU" sz="2000" b="1" smtClean="0"/>
          </a:p>
          <a:p>
            <a:pPr algn="ctr" eaLnBrk="1" hangingPunct="1">
              <a:buFontTx/>
              <a:buNone/>
            </a:pPr>
            <a:endParaRPr lang="ru-RU" sz="2000" b="1" smtClean="0"/>
          </a:p>
        </p:txBody>
      </p:sp>
      <p:sp>
        <p:nvSpPr>
          <p:cNvPr id="13316" name="Text Box 8"/>
          <p:cNvSpPr txBox="1">
            <a:spLocks noChangeArrowheads="1"/>
          </p:cNvSpPr>
          <p:nvPr/>
        </p:nvSpPr>
        <p:spPr bwMode="auto">
          <a:xfrm>
            <a:off x="1547813" y="5157788"/>
            <a:ext cx="5329237" cy="187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Не играй с электроплиткою.</a:t>
            </a:r>
          </a:p>
          <a:p>
            <a:pPr algn="ctr"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Спрыгнет с плитки пламя прыткое!</a:t>
            </a:r>
          </a:p>
          <a:p>
            <a:pPr algn="ctr"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Уголёк из печки «скок»,</a:t>
            </a:r>
          </a:p>
          <a:p>
            <a:pPr algn="ctr"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И поджёг половичок.</a:t>
            </a:r>
          </a:p>
          <a:p>
            <a:pPr algn="ctr">
              <a:defRPr/>
            </a:pPr>
            <a:endParaRPr lang="ru-RU" dirty="0">
              <a:solidFill>
                <a:srgbClr val="003300"/>
              </a:solidFill>
              <a:latin typeface="Arial Black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ru-RU" dirty="0">
              <a:solidFill>
                <a:srgbClr val="003300"/>
              </a:solidFill>
              <a:latin typeface="Arial Black" pitchFamily="34" charset="0"/>
            </a:endParaRPr>
          </a:p>
        </p:txBody>
      </p:sp>
      <p:pic>
        <p:nvPicPr>
          <p:cNvPr id="6" name="Ваня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14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7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14500" y="285750"/>
            <a:ext cx="5038725" cy="4586288"/>
          </a:xfrm>
          <a:noFill/>
        </p:spPr>
      </p:pic>
      <p:sp>
        <p:nvSpPr>
          <p:cNvPr id="17411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102225" y="1628775"/>
            <a:ext cx="4041775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z="2800" smtClean="0"/>
          </a:p>
          <a:p>
            <a:pPr algn="ctr" eaLnBrk="1" hangingPunct="1">
              <a:buFontTx/>
              <a:buNone/>
            </a:pPr>
            <a:endParaRPr lang="ru-RU" sz="2000" b="1" smtClean="0"/>
          </a:p>
        </p:txBody>
      </p:sp>
      <p:sp>
        <p:nvSpPr>
          <p:cNvPr id="14340" name="Text Box 8"/>
          <p:cNvSpPr txBox="1">
            <a:spLocks noChangeArrowheads="1"/>
          </p:cNvSpPr>
          <p:nvPr/>
        </p:nvSpPr>
        <p:spPr bwMode="auto">
          <a:xfrm>
            <a:off x="827088" y="5084763"/>
            <a:ext cx="3816350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Украшать свечами ёлку</a:t>
            </a:r>
          </a:p>
          <a:p>
            <a:pPr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Строго запрещается.</a:t>
            </a:r>
          </a:p>
          <a:p>
            <a:pPr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Потому что от свечей</a:t>
            </a:r>
          </a:p>
          <a:p>
            <a:pPr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Ёлка загорается!</a:t>
            </a:r>
          </a:p>
          <a:p>
            <a:pPr>
              <a:spcBef>
                <a:spcPct val="50000"/>
              </a:spcBef>
              <a:defRPr/>
            </a:pPr>
            <a:endParaRPr lang="ru-RU" dirty="0">
              <a:solidFill>
                <a:srgbClr val="003300"/>
              </a:solidFill>
              <a:latin typeface="Arial Black" pitchFamily="34" charset="0"/>
            </a:endParaRPr>
          </a:p>
        </p:txBody>
      </p:sp>
      <p:sp>
        <p:nvSpPr>
          <p:cNvPr id="14341" name="Text Box 9"/>
          <p:cNvSpPr txBox="1">
            <a:spLocks noChangeArrowheads="1"/>
          </p:cNvSpPr>
          <p:nvPr/>
        </p:nvSpPr>
        <p:spPr bwMode="auto">
          <a:xfrm>
            <a:off x="5003800" y="5084763"/>
            <a:ext cx="3889375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А поэтому- не смей</a:t>
            </a:r>
          </a:p>
          <a:p>
            <a:pPr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Зажигать на ней свечей!</a:t>
            </a:r>
          </a:p>
          <a:p>
            <a:pPr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Можешь запросто, заметь,</a:t>
            </a:r>
          </a:p>
          <a:p>
            <a:pPr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Вместе с ёлкою сгореть.</a:t>
            </a:r>
          </a:p>
          <a:p>
            <a:pPr>
              <a:spcBef>
                <a:spcPct val="50000"/>
              </a:spcBef>
              <a:defRPr/>
            </a:pPr>
            <a:endParaRPr lang="ru-RU" dirty="0">
              <a:solidFill>
                <a:srgbClr val="003300"/>
              </a:solidFill>
              <a:latin typeface="Arial Black" pitchFamily="34" charset="0"/>
            </a:endParaRPr>
          </a:p>
        </p:txBody>
      </p:sp>
      <p:pic>
        <p:nvPicPr>
          <p:cNvPr id="7" name="руслан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1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7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57375" y="285750"/>
            <a:ext cx="5443538" cy="4864100"/>
          </a:xfrm>
          <a:noFill/>
        </p:spPr>
      </p:pic>
      <p:sp>
        <p:nvSpPr>
          <p:cNvPr id="18435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464050" y="1557338"/>
            <a:ext cx="4679950" cy="456565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z="2800" smtClean="0"/>
          </a:p>
          <a:p>
            <a:pPr eaLnBrk="1" hangingPunct="1">
              <a:buFontTx/>
              <a:buNone/>
            </a:pPr>
            <a:endParaRPr lang="ru-RU" sz="2800" smtClean="0"/>
          </a:p>
        </p:txBody>
      </p:sp>
      <p:sp>
        <p:nvSpPr>
          <p:cNvPr id="15364" name="Text Box 8"/>
          <p:cNvSpPr txBox="1">
            <a:spLocks noChangeArrowheads="1"/>
          </p:cNvSpPr>
          <p:nvPr/>
        </p:nvSpPr>
        <p:spPr bwMode="auto">
          <a:xfrm>
            <a:off x="141288" y="5214938"/>
            <a:ext cx="4787900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Будет включённым прибор оставаться-</a:t>
            </a:r>
          </a:p>
          <a:p>
            <a:pPr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Очень опасно к нему прикасаться:</a:t>
            </a:r>
          </a:p>
          <a:p>
            <a:pPr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Или получишь тока удар,</a:t>
            </a:r>
          </a:p>
          <a:p>
            <a:pPr>
              <a:spcBef>
                <a:spcPct val="50000"/>
              </a:spcBef>
              <a:defRPr/>
            </a:pPr>
            <a:endParaRPr lang="ru-RU" dirty="0">
              <a:solidFill>
                <a:srgbClr val="003300"/>
              </a:solidFill>
              <a:latin typeface="Arial Black" pitchFamily="34" charset="0"/>
            </a:endParaRPr>
          </a:p>
        </p:txBody>
      </p:sp>
      <p:sp>
        <p:nvSpPr>
          <p:cNvPr id="18437" name="Text Box 9"/>
          <p:cNvSpPr txBox="1">
            <a:spLocks noChangeArrowheads="1"/>
          </p:cNvSpPr>
          <p:nvPr/>
        </p:nvSpPr>
        <p:spPr bwMode="auto">
          <a:xfrm>
            <a:off x="4716463" y="5157788"/>
            <a:ext cx="25606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ru-RU"/>
          </a:p>
        </p:txBody>
      </p:sp>
      <p:sp>
        <p:nvSpPr>
          <p:cNvPr id="15366" name="Text Box 10"/>
          <p:cNvSpPr txBox="1">
            <a:spLocks noChangeArrowheads="1"/>
          </p:cNvSpPr>
          <p:nvPr/>
        </p:nvSpPr>
        <p:spPr bwMode="auto">
          <a:xfrm>
            <a:off x="4859338" y="5214938"/>
            <a:ext cx="4284662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Или от искры начнётся пожар.</a:t>
            </a:r>
          </a:p>
          <a:p>
            <a:pPr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Так что времени зря не теряй</a:t>
            </a:r>
          </a:p>
          <a:p>
            <a:pPr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И из розетки прибор выключай!</a:t>
            </a:r>
          </a:p>
          <a:p>
            <a:pPr>
              <a:spcBef>
                <a:spcPct val="50000"/>
              </a:spcBef>
              <a:defRPr/>
            </a:pPr>
            <a:endParaRPr lang="ru-RU" dirty="0">
              <a:solidFill>
                <a:srgbClr val="003300"/>
              </a:solidFill>
              <a:latin typeface="Arial Black" pitchFamily="34" charset="0"/>
            </a:endParaRPr>
          </a:p>
        </p:txBody>
      </p:sp>
      <p:pic>
        <p:nvPicPr>
          <p:cNvPr id="7" name="Алена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97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7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14500" y="214313"/>
            <a:ext cx="5751513" cy="5040312"/>
          </a:xfrm>
          <a:noFill/>
        </p:spPr>
      </p:pic>
      <p:sp>
        <p:nvSpPr>
          <p:cNvPr id="16386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785938" y="4381500"/>
            <a:ext cx="5256212" cy="2047875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endParaRPr lang="ru-RU" sz="2400" dirty="0" smtClean="0"/>
          </a:p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endParaRPr lang="ru-RU" sz="2400" dirty="0" smtClean="0"/>
          </a:p>
          <a:p>
            <a:pPr marL="274320" indent="-274320" algn="ctr" eaLnBrk="1" fontAlgn="auto" hangingPunct="1">
              <a:spcAft>
                <a:spcPts val="0"/>
              </a:spcAft>
              <a:buFontTx/>
              <a:buNone/>
              <a:defRPr/>
            </a:pPr>
            <a:endParaRPr lang="ru-RU" sz="2000" b="1" dirty="0" smtClean="0"/>
          </a:p>
          <a:p>
            <a:pPr marL="274320" indent="-27432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Быть нельзя огня вблизи,</a:t>
            </a:r>
          </a:p>
          <a:p>
            <a:pPr marL="274320" indent="-27432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Там, где краски, газ, бензин;</a:t>
            </a:r>
          </a:p>
          <a:p>
            <a:pPr marL="274320" indent="-27432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Ведь о них нам не напрасно</a:t>
            </a:r>
          </a:p>
          <a:p>
            <a:pPr marL="274320" indent="-27432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Говорят «Огнеопасно!»</a:t>
            </a:r>
          </a:p>
        </p:txBody>
      </p:sp>
      <p:pic>
        <p:nvPicPr>
          <p:cNvPr id="4" name="Аня1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3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7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57375" y="285750"/>
            <a:ext cx="5453063" cy="4719638"/>
          </a:xfrm>
          <a:noFill/>
        </p:spPr>
      </p:pic>
      <p:sp>
        <p:nvSpPr>
          <p:cNvPr id="20483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102225" y="1600200"/>
            <a:ext cx="4041775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ru-RU" sz="2000" b="1" smtClean="0"/>
          </a:p>
          <a:p>
            <a:pPr algn="ctr" eaLnBrk="1" hangingPunct="1">
              <a:buFontTx/>
              <a:buNone/>
            </a:pPr>
            <a:endParaRPr lang="ru-RU" sz="2000" b="1" smtClean="0"/>
          </a:p>
        </p:txBody>
      </p:sp>
      <p:sp>
        <p:nvSpPr>
          <p:cNvPr id="17412" name="Text Box 8"/>
          <p:cNvSpPr txBox="1">
            <a:spLocks noChangeArrowheads="1"/>
          </p:cNvSpPr>
          <p:nvPr/>
        </p:nvSpPr>
        <p:spPr bwMode="auto">
          <a:xfrm>
            <a:off x="1857375" y="5157788"/>
            <a:ext cx="5400675" cy="2427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Все дети должны обязательно знать:</a:t>
            </a:r>
          </a:p>
          <a:p>
            <a:pPr algn="ctr"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Электроприборы нельзя выключать</a:t>
            </a:r>
          </a:p>
          <a:p>
            <a:pPr algn="ctr"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Тогда, когда руки мокры от воды.</a:t>
            </a:r>
          </a:p>
          <a:p>
            <a:pPr algn="ctr"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Такая халатность- шаг до беды!</a:t>
            </a:r>
          </a:p>
          <a:p>
            <a:pPr algn="ctr">
              <a:defRPr/>
            </a:pPr>
            <a:endParaRPr lang="ru-RU" dirty="0">
              <a:solidFill>
                <a:srgbClr val="003300"/>
              </a:solidFill>
              <a:latin typeface="Arial Black" pitchFamily="34" charset="0"/>
            </a:endParaRPr>
          </a:p>
          <a:p>
            <a:pPr algn="ctr">
              <a:defRPr/>
            </a:pPr>
            <a:endParaRPr lang="ru-RU" b="1" dirty="0">
              <a:solidFill>
                <a:srgbClr val="003300"/>
              </a:solidFill>
              <a:latin typeface="Arial Black" pitchFamily="34" charset="0"/>
            </a:endParaRPr>
          </a:p>
          <a:p>
            <a:pPr algn="ctr">
              <a:defRPr/>
            </a:pPr>
            <a:endParaRPr lang="ru-RU" b="1" dirty="0">
              <a:solidFill>
                <a:srgbClr val="003300"/>
              </a:solidFill>
              <a:latin typeface="Arial Black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ru-RU" dirty="0">
              <a:solidFill>
                <a:srgbClr val="003300"/>
              </a:solidFill>
              <a:latin typeface="Arial Black" pitchFamily="34" charset="0"/>
            </a:endParaRPr>
          </a:p>
        </p:txBody>
      </p:sp>
      <p:pic>
        <p:nvPicPr>
          <p:cNvPr id="7" name="Лиза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34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433</TotalTime>
  <Words>180</Words>
  <Application>Microsoft Office PowerPoint</Application>
  <PresentationFormat>Экран (4:3)</PresentationFormat>
  <Paragraphs>45</Paragraphs>
  <Slides>9</Slides>
  <Notes>0</Notes>
  <HiddenSlides>0</HiddenSlides>
  <MMClips>8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Официальная</vt:lpstr>
      <vt:lpstr>Причины пожара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пожарной безопасности</dc:title>
  <dc:creator>Nix</dc:creator>
  <cp:lastModifiedBy>user</cp:lastModifiedBy>
  <cp:revision>24</cp:revision>
  <dcterms:created xsi:type="dcterms:W3CDTF">2010-03-18T05:25:56Z</dcterms:created>
  <dcterms:modified xsi:type="dcterms:W3CDTF">2023-03-14T12:26:52Z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262344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