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0099"/>
    <a:srgbClr val="FDD1B1"/>
    <a:srgbClr val="FFFF99"/>
    <a:srgbClr val="CCFFCC"/>
    <a:srgbClr val="000066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13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B82B6E-9492-4263-B75A-9F54084E1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97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6D83D-2B11-4C54-BE21-B4B0EA681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58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51D57-C507-4FAF-8AE7-A76E9431B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8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44E311E-F37B-42B4-A555-259546F91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00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37B50-70A6-4425-9284-97F4739CC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07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261A36D-3B6D-464D-BCD8-3D51DF4A6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16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E7C1F-DFEE-4539-B172-6FE32B589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8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24781C1-8A98-4324-9E92-EFB40CE0C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376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B8365E3-2F65-49EF-933E-514D6ED6E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52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87062-6B4C-4DAB-BB76-2CB29F551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2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6D3B6-79A9-4586-B6E0-36B72B588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37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F4312A1-BB84-4B6F-9914-19F69FD3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C35E2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DE6C36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CF6DA4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7;&#1077;&#1084;&#1072;1.wav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44;&#1072;&#1096;&#1072;.wav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1;&#1080;&#1079;&#1072;2.wav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42;&#1072;&#1085;&#1103;.wav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88;&#1091;&#1089;&#1083;&#1072;&#1085;.wav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40;&#1083;&#1077;&#1085;&#1072;.wav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40;&#1085;&#1103;1.wav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G:\&#1084;&#1091;&#1083;&#1100;&#1090;&#1080;&#1084;&#1077;&#1076;&#1080;&#1081;&#1085;&#1072;&#1103;%20&#1087;&#1088;&#1077;&#1079;&#1080;&#1085;&#1090;&#1072;&#1094;&#1080;&#1103;\&#1054;&#1073;&#1091;&#1095;&#1072;&#1102;&#1097;&#1072;&#1103;%20&#1087;&#1088;&#1077;&#1079;&#1077;&#1085;&#1090;&#1072;&#1094;&#1080;&#1103;\&#1051;&#1080;&#1079;&#1072;.wav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2786063"/>
            <a:ext cx="8001000" cy="3352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i="1" dirty="0" smtClean="0">
              <a:solidFill>
                <a:srgbClr val="000099"/>
              </a:solidFill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1519" y="383328"/>
            <a:ext cx="7772400" cy="21431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Причины пожара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2292" name="Picture 5" descr="http://lass.veryphoto.ru/img-q5y5x5n4g40414k5e4w4j4x5i5x5k4m4s4y5q2d4b4n4k5e444r4n4/images/2013/87-9-kartinki-bezopasnost-dete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824536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9176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260350"/>
            <a:ext cx="5310187" cy="4679950"/>
          </a:xfrm>
          <a:noFill/>
        </p:spPr>
      </p:pic>
      <p:sp>
        <p:nvSpPr>
          <p:cNvPr id="13315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00200"/>
            <a:ext cx="40417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2800" smtClean="0"/>
          </a:p>
          <a:p>
            <a:pPr algn="ctr" eaLnBrk="1" hangingPunct="1">
              <a:buFontTx/>
              <a:buNone/>
            </a:pPr>
            <a:endParaRPr lang="ru-RU" sz="1800" b="1" smtClean="0"/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928688" y="5000625"/>
            <a:ext cx="35036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Для забавы и игры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Спичек в руки не бери!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Не шути дружок с  огнём,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Чтобы не жалеть потом!</a:t>
            </a:r>
            <a:r>
              <a:rPr lang="ru-RU" dirty="0">
                <a:solidFill>
                  <a:srgbClr val="003300"/>
                </a:solidFill>
                <a:latin typeface="Arial Black" pitchFamily="34" charset="0"/>
              </a:rPr>
              <a:t/>
            </a:r>
            <a:br>
              <a:rPr lang="ru-RU" dirty="0">
                <a:solidFill>
                  <a:srgbClr val="003300"/>
                </a:solidFill>
                <a:latin typeface="Arial Black" pitchFamily="34" charset="0"/>
              </a:rPr>
            </a:b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4857750" y="5072063"/>
            <a:ext cx="396081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Сам костёр не разжигай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 другим не позволяй!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Даже крошка- огонёк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От пожара недалёк!</a:t>
            </a:r>
            <a:r>
              <a:rPr lang="ru-RU" dirty="0">
                <a:solidFill>
                  <a:srgbClr val="003300"/>
                </a:solidFill>
                <a:latin typeface="Arial Black" pitchFamily="34" charset="0"/>
              </a:rPr>
              <a:t/>
            </a:r>
            <a:br>
              <a:rPr lang="ru-RU" dirty="0">
                <a:solidFill>
                  <a:srgbClr val="003300"/>
                </a:solidFill>
                <a:latin typeface="Arial Black" pitchFamily="34" charset="0"/>
              </a:rPr>
            </a:b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6" name="Сема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250" y="500063"/>
            <a:ext cx="5038725" cy="4506912"/>
          </a:xfrm>
          <a:noFill/>
        </p:spPr>
      </p:pic>
      <p:sp>
        <p:nvSpPr>
          <p:cNvPr id="14339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00200"/>
            <a:ext cx="4041775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ru-RU" sz="2400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11268" name="Text Box 8"/>
          <p:cNvSpPr txBox="1">
            <a:spLocks noChangeArrowheads="1"/>
          </p:cNvSpPr>
          <p:nvPr/>
        </p:nvSpPr>
        <p:spPr bwMode="auto">
          <a:xfrm>
            <a:off x="2714625" y="5183188"/>
            <a:ext cx="381635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Если ты включил утюг,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Убегать не надо вдруг.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Закрывая в доме дверь,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Всё ли выключил, проверь.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6" name="Даш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357188"/>
            <a:ext cx="5038725" cy="4518025"/>
          </a:xfrm>
          <a:noFill/>
        </p:spPr>
      </p:pic>
      <p:sp>
        <p:nvSpPr>
          <p:cNvPr id="15363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2781300"/>
            <a:ext cx="4041775" cy="33448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ru-RU" sz="2400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2268538" y="5084763"/>
            <a:ext cx="424815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Чтобы пальчик или гвоздик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Вдруг в розетку не совать-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Электричество опасно-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Это каждый должен знать!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Лиза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813" y="500063"/>
            <a:ext cx="5038725" cy="4371975"/>
          </a:xfrm>
          <a:noFill/>
        </p:spPr>
      </p:pic>
      <p:sp>
        <p:nvSpPr>
          <p:cNvPr id="16387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00200"/>
            <a:ext cx="40417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2000" b="1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1547813" y="5157788"/>
            <a:ext cx="5329237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Не играй с электроплиткою.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Спрыгнет с плитки пламя прыткое!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Уголёк из печки «скок»,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 поджёг половичок.</a:t>
            </a:r>
          </a:p>
          <a:p>
            <a:pPr algn="ctr"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6" name="Ваня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0" y="285750"/>
            <a:ext cx="5038725" cy="4586288"/>
          </a:xfrm>
          <a:noFill/>
        </p:spPr>
      </p:pic>
      <p:sp>
        <p:nvSpPr>
          <p:cNvPr id="17411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28775"/>
            <a:ext cx="4041775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827088" y="5084763"/>
            <a:ext cx="381635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Украшать свечами ёлку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Строго запрещается.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Потому что от свечей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Ёлка загорается!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5003800" y="5084763"/>
            <a:ext cx="38893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А поэтому- не смей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Зажигать на ней свечей!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Можешь запросто, заметь,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Вместе с ёлкою сгореть.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7" name="руслан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285750"/>
            <a:ext cx="5443538" cy="4864100"/>
          </a:xfrm>
          <a:noFill/>
        </p:spPr>
      </p:pic>
      <p:sp>
        <p:nvSpPr>
          <p:cNvPr id="18435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64050" y="1557338"/>
            <a:ext cx="4679950" cy="45656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smtClean="0"/>
          </a:p>
          <a:p>
            <a:pPr eaLnBrk="1" hangingPunct="1">
              <a:buFontTx/>
              <a:buNone/>
            </a:pPr>
            <a:endParaRPr lang="ru-RU" sz="2800" smtClean="0"/>
          </a:p>
        </p:txBody>
      </p:sp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141288" y="5214938"/>
            <a:ext cx="47879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Будет включённым прибор оставаться-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Очень опасно к нему прикасаться: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Или получишь тока удар,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4716463" y="5157788"/>
            <a:ext cx="2560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/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4859338" y="5214938"/>
            <a:ext cx="4284662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Или от искры начнётся пожар.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Так что времени зря не теряй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 из розетки прибор выключай!</a:t>
            </a: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7" name="Ален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0" y="214313"/>
            <a:ext cx="5751513" cy="5040312"/>
          </a:xfrm>
          <a:noFill/>
        </p:spPr>
      </p:pic>
      <p:sp>
        <p:nvSpPr>
          <p:cNvPr id="1638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85938" y="4381500"/>
            <a:ext cx="5256212" cy="204787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/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/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b="1" dirty="0" smtClean="0"/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Быть нельзя огня вблизи,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Там, где краски, газ, бензин;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Ведь о них нам не напрасно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Говорят «Огнеопасно!»</a:t>
            </a:r>
          </a:p>
        </p:txBody>
      </p:sp>
      <p:pic>
        <p:nvPicPr>
          <p:cNvPr id="4" name="Аня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285750"/>
            <a:ext cx="5453063" cy="4719638"/>
          </a:xfrm>
          <a:noFill/>
        </p:spPr>
      </p:pic>
      <p:sp>
        <p:nvSpPr>
          <p:cNvPr id="20483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2225" y="1600200"/>
            <a:ext cx="40417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2000" b="1" smtClean="0"/>
          </a:p>
          <a:p>
            <a:pPr algn="ctr" eaLnBrk="1" hangingPunct="1">
              <a:buFontTx/>
              <a:buNone/>
            </a:pPr>
            <a:endParaRPr lang="ru-RU" sz="2000" b="1" smtClean="0"/>
          </a:p>
        </p:txBody>
      </p:sp>
      <p:sp>
        <p:nvSpPr>
          <p:cNvPr id="17412" name="Text Box 8"/>
          <p:cNvSpPr txBox="1">
            <a:spLocks noChangeArrowheads="1"/>
          </p:cNvSpPr>
          <p:nvPr/>
        </p:nvSpPr>
        <p:spPr bwMode="auto">
          <a:xfrm>
            <a:off x="1857375" y="5157788"/>
            <a:ext cx="5400675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Все дети должны обязательно знать: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Электроприборы нельзя выключать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Тогда, когда руки мокры от воды.</a:t>
            </a:r>
          </a:p>
          <a:p>
            <a:pPr algn="ctr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Такая халатность- шаг до беды!</a:t>
            </a:r>
          </a:p>
          <a:p>
            <a:pPr algn="ctr"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ru-RU" b="1" dirty="0">
              <a:solidFill>
                <a:srgbClr val="003300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ru-RU" b="1" dirty="0">
              <a:solidFill>
                <a:srgbClr val="003300"/>
              </a:solidFill>
              <a:latin typeface="Arial Black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dirty="0">
              <a:solidFill>
                <a:srgbClr val="003300"/>
              </a:solidFill>
              <a:latin typeface="Arial Black" pitchFamily="34" charset="0"/>
            </a:endParaRPr>
          </a:p>
        </p:txBody>
      </p:sp>
      <p:pic>
        <p:nvPicPr>
          <p:cNvPr id="7" name="Лиз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433</TotalTime>
  <Words>180</Words>
  <Application>Microsoft Office PowerPoint</Application>
  <PresentationFormat>Экран (4:3)</PresentationFormat>
  <Paragraphs>45</Paragraphs>
  <Slides>9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Причины пожара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пожарной безопасности</dc:title>
  <dc:creator>Nix</dc:creator>
  <cp:lastModifiedBy>user</cp:lastModifiedBy>
  <cp:revision>24</cp:revision>
  <dcterms:created xsi:type="dcterms:W3CDTF">2010-03-18T05:25:56Z</dcterms:created>
  <dcterms:modified xsi:type="dcterms:W3CDTF">2023-03-14T12:26:52Z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262344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