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9" r:id="rId13"/>
    <p:sldId id="270" r:id="rId14"/>
    <p:sldId id="272" r:id="rId15"/>
    <p:sldId id="273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4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8412-F12E-4B09-A902-AF30D53A44B5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456B4-CA08-432C-BF7C-16454DB0F4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108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8412-F12E-4B09-A902-AF30D53A44B5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456B4-CA08-432C-BF7C-16454DB0F4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412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8412-F12E-4B09-A902-AF30D53A44B5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456B4-CA08-432C-BF7C-16454DB0F4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646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8412-F12E-4B09-A902-AF30D53A44B5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456B4-CA08-432C-BF7C-16454DB0F4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862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8412-F12E-4B09-A902-AF30D53A44B5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456B4-CA08-432C-BF7C-16454DB0F4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798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8412-F12E-4B09-A902-AF30D53A44B5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456B4-CA08-432C-BF7C-16454DB0F4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203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8412-F12E-4B09-A902-AF30D53A44B5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456B4-CA08-432C-BF7C-16454DB0F4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225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8412-F12E-4B09-A902-AF30D53A44B5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456B4-CA08-432C-BF7C-16454DB0F4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60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8412-F12E-4B09-A902-AF30D53A44B5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456B4-CA08-432C-BF7C-16454DB0F4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809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8412-F12E-4B09-A902-AF30D53A44B5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456B4-CA08-432C-BF7C-16454DB0F4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192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8412-F12E-4B09-A902-AF30D53A44B5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456B4-CA08-432C-BF7C-16454DB0F4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353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D8412-F12E-4B09-A902-AF30D53A44B5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456B4-CA08-432C-BF7C-16454DB0F4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603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722" y="692696"/>
            <a:ext cx="6400800" cy="17526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596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Мама\Desktop\конкурс педдебют\108568841_1388478182_kniga_magiya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454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Мама\Desktop\конкурс педдебют\depositphotos_3224673-stock-photo-old-opened-bo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" y="116632"/>
            <a:ext cx="9036496" cy="682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26064" y="1112069"/>
            <a:ext cx="3707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562934"/>
            <a:ext cx="3600400" cy="2676971"/>
          </a:xfrm>
          <a:prstGeom prst="rect">
            <a:avLst/>
          </a:prstGeom>
        </p:spPr>
        <p:txBody>
          <a:bodyPr wrap="none">
            <a:prstTxWarp prst="textDouble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  <a:ea typeface="Times New Roman"/>
                <a:cs typeface="Times New Roman"/>
              </a:rPr>
              <a:t>«СКАЗОЧНЫЕ </a:t>
            </a:r>
          </a:p>
          <a:p>
            <a:pPr algn="ctr"/>
            <a: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  <a:ea typeface="Times New Roman"/>
                <a:cs typeface="Times New Roman"/>
              </a:rPr>
              <a:t>ПРЕДМЕТЫ»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92136" y="980728"/>
            <a:ext cx="370790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3200" b="1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/>
                <a:cs typeface="Arial"/>
              </a:rPr>
              <a:t>С помощью этого предмета главный герой сказки нашёл своё счастье – мудрую жену, которая была заколдована?</a:t>
            </a:r>
            <a:endParaRPr lang="ru-RU" sz="3200" b="1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950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Мама\Desktop\конкурс педдебют\depositphotos_3224673-stock-photo-old-opened-bo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8" y="0"/>
            <a:ext cx="9036496" cy="682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26064" y="1112069"/>
            <a:ext cx="3707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92136" y="980728"/>
            <a:ext cx="37079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  <a:tabLst>
                <a:tab pos="457200" algn="l"/>
              </a:tabLst>
            </a:pPr>
            <a:r>
              <a:rPr lang="ru-RU" sz="2800" b="1" dirty="0" smtClean="0">
                <a:solidFill>
                  <a:srgbClr val="000000"/>
                </a:solidFill>
                <a:latin typeface="Comic Sans MS" panose="030F0702030302020204" pitchFamily="66" charset="0"/>
                <a:ea typeface="Times New Roman"/>
                <a:cs typeface="Arial"/>
              </a:rPr>
              <a:t>2.	С помощью какого предмета, можно смастерить самые разные вещи и можно убить страшного злодея - персонажа русских сказок? </a:t>
            </a:r>
            <a:endParaRPr lang="ru-RU" sz="28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146" name="Picture 2" descr="http://www.playcast.ru/uploads/2014/05/28/874223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84766">
            <a:off x="729723" y="1802573"/>
            <a:ext cx="4031598" cy="1155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nachalo4ka.ru/wp-content/uploads/2014/08/TSarevna-lyagushk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28114"/>
            <a:ext cx="3240360" cy="217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8" y="5012601"/>
            <a:ext cx="26837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/>
                <a:cs typeface="Times New Roman"/>
              </a:rPr>
              <a:t>Стрела из сказки </a:t>
            </a:r>
          </a:p>
          <a:p>
            <a:pPr algn="ctr"/>
            <a:r>
              <a:rPr lang="ru-RU" b="1" i="1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/>
                <a:cs typeface="Times New Roman"/>
              </a:rPr>
              <a:t>«Царевна-Лягушка»);</a:t>
            </a:r>
            <a:endParaRPr lang="ru-RU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480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Мама\Desktop\конкурс педдебют\depositphotos_3224673-stock-photo-old-opened-bo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8" y="0"/>
            <a:ext cx="9036496" cy="682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26064" y="1112069"/>
            <a:ext cx="3707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16016" y="1112069"/>
            <a:ext cx="3707904" cy="2682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spcAft>
                <a:spcPts val="1000"/>
              </a:spcAft>
              <a:buAutoNum type="arabicPeriod" startAt="3"/>
              <a:tabLst>
                <a:tab pos="457200" algn="l"/>
              </a:tabLst>
            </a:pPr>
            <a:r>
              <a:rPr lang="ru-RU" sz="3200" b="1" dirty="0" smtClean="0">
                <a:solidFill>
                  <a:srgbClr val="000000"/>
                </a:solidFill>
                <a:latin typeface="Comic Sans MS" panose="030F0702030302020204" pitchFamily="66" charset="0"/>
                <a:ea typeface="Times New Roman"/>
                <a:cs typeface="Arial"/>
              </a:rPr>
              <a:t>Какую вещь из сказки </a:t>
            </a:r>
          </a:p>
          <a:p>
            <a:pPr algn="ctr">
              <a:spcAft>
                <a:spcPts val="1000"/>
              </a:spcAft>
              <a:tabLst>
                <a:tab pos="457200" algn="l"/>
              </a:tabLst>
            </a:pPr>
            <a:r>
              <a:rPr lang="ru-RU" sz="3200" b="1" dirty="0" smtClean="0">
                <a:solidFill>
                  <a:srgbClr val="000000"/>
                </a:solidFill>
                <a:latin typeface="Comic Sans MS" panose="030F0702030302020204" pitchFamily="66" charset="0"/>
                <a:ea typeface="Times New Roman"/>
                <a:cs typeface="Arial"/>
              </a:rPr>
              <a:t>К.И. Чуковского «</a:t>
            </a:r>
            <a:r>
              <a:rPr lang="ru-RU" sz="3200" b="1" dirty="0" err="1" smtClean="0">
                <a:solidFill>
                  <a:srgbClr val="000000"/>
                </a:solidFill>
                <a:latin typeface="Comic Sans MS" panose="030F0702030302020204" pitchFamily="66" charset="0"/>
                <a:ea typeface="Times New Roman"/>
                <a:cs typeface="Arial"/>
              </a:rPr>
              <a:t>Мойдодыр</a:t>
            </a:r>
            <a:r>
              <a:rPr lang="ru-RU" sz="3200" b="1" dirty="0" smtClean="0">
                <a:solidFill>
                  <a:srgbClr val="000000"/>
                </a:solidFill>
                <a:latin typeface="Comic Sans MS" panose="030F0702030302020204" pitchFamily="66" charset="0"/>
                <a:ea typeface="Times New Roman"/>
                <a:cs typeface="Arial"/>
              </a:rPr>
              <a:t>» съел Крокодил? </a:t>
            </a:r>
            <a:endParaRPr lang="ru-RU" sz="32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314" name="Picture 2" descr="https://www.grundschulmaterial.de/thumbs/Deutsch/Klasse%201/Anlautbilder/K-P/Nadel-0000182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6" y="1112069"/>
            <a:ext cx="3500999" cy="340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657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Мама\Desktop\конкурс педдебют\depositphotos_3224673-stock-photo-old-opened-bo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8" y="0"/>
            <a:ext cx="9036496" cy="682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26064" y="1112069"/>
            <a:ext cx="3707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16016" y="1112069"/>
            <a:ext cx="37079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  <a:tabLst>
                <a:tab pos="457200" algn="l"/>
              </a:tabLst>
            </a:pPr>
            <a:r>
              <a:rPr lang="ru-RU" sz="2400" b="1" dirty="0" smtClean="0">
                <a:solidFill>
                  <a:srgbClr val="000000"/>
                </a:solidFill>
                <a:latin typeface="Comic Sans MS" panose="030F0702030302020204" pitchFamily="66" charset="0"/>
                <a:ea typeface="Times New Roman"/>
                <a:cs typeface="Arial"/>
              </a:rPr>
              <a:t>4.	Какой предмет заставил плакать старика и старуху после проделки маленького зверька? Они успокоились только тогда, когда получили взамен такой же предмет, но другого качества. </a:t>
            </a:r>
            <a:endParaRPr lang="ru-RU" sz="24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4338" name="Picture 2" descr="https://galamart.ru/images_1000/5AZQRA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04" y="476672"/>
            <a:ext cx="331236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img.labirint.ru/images/comments_pic/1324/9_e11f7f633d3271aa7d55af66dd40d359_13712041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04" y="3573016"/>
            <a:ext cx="3085178" cy="22328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458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Мама\Desktop\конкурс педдебют\depositphotos_3224673-stock-photo-old-opened-bo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8" y="0"/>
            <a:ext cx="9036496" cy="682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26064" y="1112069"/>
            <a:ext cx="3707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16016" y="1573734"/>
            <a:ext cx="3707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  <a:tabLst>
                <a:tab pos="457200" algn="l"/>
              </a:tabLst>
            </a:pPr>
            <a:r>
              <a:rPr lang="ru-RU" sz="3600" b="1" dirty="0" smtClean="0">
                <a:solidFill>
                  <a:srgbClr val="000000"/>
                </a:solidFill>
                <a:latin typeface="Comic Sans MS" panose="030F0702030302020204" pitchFamily="66" charset="0"/>
                <a:ea typeface="Times New Roman"/>
                <a:cs typeface="Arial"/>
              </a:rPr>
              <a:t>5.	Какой предмет Лиса обменяла на Курочку? </a:t>
            </a:r>
            <a:endParaRPr lang="ru-RU" sz="36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75656" y="4897721"/>
            <a:ext cx="19479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/>
                <a:cs typeface="Times New Roman"/>
              </a:rPr>
              <a:t>Яйцо из сказки </a:t>
            </a:r>
          </a:p>
          <a:p>
            <a:r>
              <a:rPr lang="ru-RU" i="1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/>
                <a:cs typeface="Times New Roman"/>
              </a:rPr>
              <a:t>«Курочка Ряба»;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16386" name="Picture 2" descr="https://media.istockphoto.com/photos/golden-eggs-in-nest-picture-id177028295?k=6&amp;m=177028295&amp;s=612x612&amp;w=0&amp;h=86u6zoKIm6OR0dJETc1ByTXP4OfixkJRHRJXzcUOzcQ=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7" r="5431"/>
          <a:stretch/>
        </p:blipFill>
        <p:spPr bwMode="auto">
          <a:xfrm>
            <a:off x="1043608" y="1258799"/>
            <a:ext cx="3296672" cy="349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220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Мама\Desktop\конкурс педдебют\depositphotos_3224673-stock-photo-old-opened-bo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8" y="0"/>
            <a:ext cx="9036496" cy="682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26064" y="1112069"/>
            <a:ext cx="3707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16016" y="638416"/>
            <a:ext cx="3707904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  <a:tabLst>
                <a:tab pos="457200" algn="l"/>
              </a:tabLst>
            </a:pPr>
            <a:r>
              <a:rPr lang="ru-RU" sz="3600" b="1" dirty="0" smtClean="0">
                <a:solidFill>
                  <a:srgbClr val="000000"/>
                </a:solidFill>
                <a:latin typeface="Comic Sans MS" panose="030F0702030302020204" pitchFamily="66" charset="0"/>
                <a:ea typeface="Times New Roman"/>
                <a:cs typeface="Arial"/>
              </a:rPr>
              <a:t>6.Гуси-лебеди летели,</a:t>
            </a:r>
          </a:p>
          <a:p>
            <a:pPr algn="ctr">
              <a:spcAft>
                <a:spcPts val="1000"/>
              </a:spcAft>
              <a:tabLst>
                <a:tab pos="457200" algn="l"/>
              </a:tabLst>
            </a:pPr>
            <a:r>
              <a:rPr lang="ru-RU" sz="3600" b="1" dirty="0" smtClean="0">
                <a:solidFill>
                  <a:srgbClr val="000000"/>
                </a:solidFill>
                <a:latin typeface="Comic Sans MS" panose="030F0702030302020204" pitchFamily="66" charset="0"/>
                <a:ea typeface="Times New Roman"/>
                <a:cs typeface="Arial"/>
              </a:rPr>
              <a:t>Унести детей хотели.</a:t>
            </a:r>
          </a:p>
          <a:p>
            <a:pPr algn="ctr">
              <a:spcAft>
                <a:spcPts val="1000"/>
              </a:spcAft>
              <a:tabLst>
                <a:tab pos="457200" algn="l"/>
              </a:tabLst>
            </a:pPr>
            <a:r>
              <a:rPr lang="ru-RU" sz="3600" b="1" dirty="0" smtClean="0">
                <a:solidFill>
                  <a:srgbClr val="000000"/>
                </a:solidFill>
                <a:latin typeface="Comic Sans MS" panose="030F0702030302020204" pitchFamily="66" charset="0"/>
                <a:ea typeface="Times New Roman"/>
                <a:cs typeface="Arial"/>
              </a:rPr>
              <a:t>Что за дерево стояло</a:t>
            </a:r>
          </a:p>
          <a:p>
            <a:pPr algn="ctr">
              <a:spcAft>
                <a:spcPts val="1000"/>
              </a:spcAft>
              <a:tabLst>
                <a:tab pos="457200" algn="l"/>
              </a:tabLst>
            </a:pPr>
            <a:r>
              <a:rPr lang="ru-RU" sz="3600" b="1" dirty="0" smtClean="0">
                <a:solidFill>
                  <a:srgbClr val="000000"/>
                </a:solidFill>
                <a:latin typeface="Comic Sans MS" panose="030F0702030302020204" pitchFamily="66" charset="0"/>
                <a:ea typeface="Times New Roman"/>
                <a:cs typeface="Arial"/>
              </a:rPr>
              <a:t>И ребят от них скрывало? </a:t>
            </a:r>
            <a:endParaRPr lang="ru-RU" sz="3600" b="1" dirty="0">
              <a:solidFill>
                <a:srgbClr val="000000"/>
              </a:solidFill>
              <a:latin typeface="Comic Sans MS" panose="030F0702030302020204" pitchFamily="66" charset="0"/>
              <a:ea typeface="Times New Roman"/>
              <a:cs typeface="Arial"/>
            </a:endParaRPr>
          </a:p>
        </p:txBody>
      </p:sp>
      <p:pic>
        <p:nvPicPr>
          <p:cNvPr id="17410" name="Picture 2" descr="https://cdn3.vectorstock.com/i/1000x1000/81/22/rolling-pin-cartoon-vector-363812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47"/>
          <a:stretch/>
        </p:blipFill>
        <p:spPr bwMode="auto">
          <a:xfrm>
            <a:off x="971600" y="548680"/>
            <a:ext cx="3227820" cy="272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printonic.ru/uploads/images/2016/02/22/img_56cade846c9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566" y="3274145"/>
            <a:ext cx="2470472" cy="223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914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Мама\Desktop\конкурс педдебют\depositphotos_3224673-stock-photo-old-opened-bo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8" y="0"/>
            <a:ext cx="9036496" cy="682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26064" y="1112069"/>
            <a:ext cx="3707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8434" name="Picture 2" descr="https://st2.depositphotos.com/7857468/12355/v/950/depositphotos_123556682-stock-illustration-green-apple-tree-full-o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95757"/>
            <a:ext cx="2459758" cy="2908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cdn01.ru/files/users/images/30/30/3030aa304ec5d882bb0de03b53d684d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7"/>
          <a:stretch/>
        </p:blipFill>
        <p:spPr bwMode="auto">
          <a:xfrm>
            <a:off x="1321376" y="3204293"/>
            <a:ext cx="2416547" cy="22984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Мама\Desktop\конкурс педдебют\247ba6db6f45f0884d09708a7e0z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092" y="2151343"/>
            <a:ext cx="362068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548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Мама\Desktop\конкурс педдебют\108568841_1388478182_kniga_magiya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56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Мама\Desktop\конкурс педдебют\108568841_1388478182_kniga_magiya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952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Мама\Desktop\конкурс педдебют\lkl1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642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Мама\Desktop\конкурс педдебют\depositphotos_3224673-stock-photo-old-opened-bo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33"/>
            <a:ext cx="9036496" cy="682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20200" y="1124744"/>
            <a:ext cx="3782800" cy="37444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«Театральная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викторина»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4008" y="1011793"/>
            <a:ext cx="37079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/>
                <a:cs typeface="Times New Roman"/>
              </a:rPr>
              <a:t>1.Перечислите виды кукольного театра, используемого в детском саду при организации театрализованной деятельности в ДОУ? </a:t>
            </a:r>
            <a:endParaRPr lang="ru-RU" sz="2800" b="1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503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Мама\Desktop\конкурс педдебют\depositphotos_3224673-stock-photo-old-opened-bo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" y="116632"/>
            <a:ext cx="9036496" cy="682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44008" y="1700808"/>
            <a:ext cx="37079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00"/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2.В чём различия между сюжетно-ролевой игрой и театрализованной игрой?</a:t>
            </a:r>
            <a:endParaRPr lang="ru-RU" sz="28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112069"/>
            <a:ext cx="3672408" cy="48320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i="1" dirty="0">
                <a:solidFill>
                  <a:srgbClr val="000000"/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П</a:t>
            </a:r>
            <a:r>
              <a:rPr lang="ru-RU" sz="2800" i="1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/>
                <a:cs typeface="Times New Roman"/>
              </a:rPr>
              <a:t>альчиковый, </a:t>
            </a:r>
            <a:r>
              <a:rPr lang="ru-RU" sz="2800" i="1" dirty="0" err="1" smtClean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/>
                <a:cs typeface="Times New Roman"/>
              </a:rPr>
              <a:t>варежковый</a:t>
            </a:r>
            <a:r>
              <a:rPr lang="ru-RU" sz="2800" i="1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/>
                <a:cs typeface="Times New Roman"/>
              </a:rPr>
              <a:t>, </a:t>
            </a:r>
          </a:p>
          <a:p>
            <a:pPr algn="ctr"/>
            <a:r>
              <a:rPr lang="ru-RU" sz="2800" i="1" dirty="0" smtClean="0">
                <a:solidFill>
                  <a:srgbClr val="000000"/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платковый,</a:t>
            </a:r>
          </a:p>
          <a:p>
            <a:pPr algn="ctr"/>
            <a:r>
              <a:rPr lang="ru-RU" sz="2800" i="1" dirty="0" err="1">
                <a:solidFill>
                  <a:srgbClr val="000000"/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л</a:t>
            </a:r>
            <a:r>
              <a:rPr lang="ru-RU" sz="2800" i="1" dirty="0" err="1" smtClean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/>
                <a:cs typeface="Times New Roman"/>
              </a:rPr>
              <a:t>ожковый,губковый</a:t>
            </a:r>
            <a:r>
              <a:rPr lang="ru-RU" sz="2800" i="1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/>
                <a:cs typeface="Times New Roman"/>
              </a:rPr>
              <a:t>, настольный, теневой, плоскостной, </a:t>
            </a:r>
          </a:p>
          <a:p>
            <a:pPr algn="ctr"/>
            <a:r>
              <a:rPr lang="ru-RU" sz="2800" i="1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/>
                <a:cs typeface="Times New Roman"/>
              </a:rPr>
              <a:t>би-ба-</a:t>
            </a:r>
            <a:r>
              <a:rPr lang="ru-RU" sz="2800" i="1" dirty="0" err="1" smtClean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/>
                <a:cs typeface="Times New Roman"/>
              </a:rPr>
              <a:t>бо</a:t>
            </a:r>
            <a:r>
              <a:rPr lang="ru-RU" sz="2800" i="1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/>
                <a:cs typeface="Times New Roman"/>
              </a:rPr>
              <a:t>, </a:t>
            </a:r>
          </a:p>
          <a:p>
            <a:pPr algn="ctr"/>
            <a:r>
              <a:rPr lang="ru-RU" sz="2800" i="1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/>
                <a:cs typeface="Times New Roman"/>
              </a:rPr>
              <a:t>на </a:t>
            </a:r>
            <a:r>
              <a:rPr lang="ru-RU" sz="2800" i="1" dirty="0" err="1">
                <a:solidFill>
                  <a:srgbClr val="000000"/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ф</a:t>
            </a:r>
            <a:r>
              <a:rPr lang="ru-RU" sz="2800" i="1" dirty="0" err="1" smtClean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/>
                <a:cs typeface="Times New Roman"/>
              </a:rPr>
              <a:t>ланелеграфе</a:t>
            </a:r>
            <a:r>
              <a:rPr lang="ru-RU" sz="2800" i="1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/>
                <a:cs typeface="Times New Roman"/>
              </a:rPr>
              <a:t>, ростовые куклы и т.д.</a:t>
            </a:r>
            <a:endParaRPr lang="ru-RU" sz="2800" dirty="0"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17557" y="550426"/>
            <a:ext cx="13484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0000"/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Ответ: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6116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Мама\Desktop\конкурс педдебют\depositphotos_3224673-stock-photo-old-opened-bo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" y="116632"/>
            <a:ext cx="9036496" cy="682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44008" y="1057414"/>
            <a:ext cx="37079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00"/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3.Какие средства двигательной активности используют в театрализованной деятельности для передачи художественного образа? </a:t>
            </a:r>
            <a:endParaRPr lang="ru-RU" sz="28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112069"/>
            <a:ext cx="3672408" cy="40934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i="1" dirty="0">
                <a:solidFill>
                  <a:srgbClr val="000000"/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В</a:t>
            </a:r>
            <a:r>
              <a:rPr lang="ru-RU" sz="2000" i="1" dirty="0" smtClean="0">
                <a:solidFill>
                  <a:srgbClr val="000000"/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 сюжетно-ролевой игре дети отражают жизненные явления, а в театрализованной игре -берут сюжеты из литературных произведений. В сюжетно-ролевой игре нет конечного продукта, результата игры, а в театрализованной -  может быть такой продукт — поставленный спектакль, инсценировка.</a:t>
            </a:r>
            <a:endParaRPr lang="ru-RU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17557" y="550426"/>
            <a:ext cx="13484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i="1" dirty="0">
                <a:solidFill>
                  <a:srgbClr val="000000"/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Ответ: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272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Мама\Desktop\конкурс педдебют\depositphotos_3224673-stock-photo-old-opened-bo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" y="116632"/>
            <a:ext cx="9036496" cy="682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26064" y="1988840"/>
            <a:ext cx="37079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00"/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4. Какие виды искусств включает в себя театр? </a:t>
            </a:r>
            <a:endParaRPr lang="ru-RU" sz="32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112069"/>
            <a:ext cx="3672408" cy="39703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i="1" dirty="0">
                <a:solidFill>
                  <a:srgbClr val="000000"/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М</a:t>
            </a:r>
            <a:r>
              <a:rPr lang="ru-RU" sz="3600" i="1" dirty="0" smtClean="0">
                <a:solidFill>
                  <a:srgbClr val="000000"/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имика, жесты, пластические и ритмические этюды, имитация движений и </a:t>
            </a:r>
            <a:r>
              <a:rPr lang="ru-RU" sz="3600" i="1" dirty="0" err="1" smtClean="0">
                <a:solidFill>
                  <a:srgbClr val="000000"/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т.д</a:t>
            </a:r>
            <a:endParaRPr lang="ru-RU" sz="36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17557" y="550426"/>
            <a:ext cx="13484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i="1" dirty="0">
                <a:solidFill>
                  <a:srgbClr val="000000"/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Ответ: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72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Мама\Desktop\конкурс педдебют\depositphotos_3224673-stock-photo-old-opened-bo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" y="116632"/>
            <a:ext cx="9036496" cy="682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26064" y="1988840"/>
            <a:ext cx="37079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0000"/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5. Что такое театр?</a:t>
            </a:r>
            <a:endParaRPr lang="ru-RU" sz="44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112069"/>
            <a:ext cx="3672408" cy="440120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i="1" dirty="0">
                <a:solidFill>
                  <a:srgbClr val="000000"/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Т</a:t>
            </a:r>
            <a:r>
              <a:rPr lang="ru-RU" sz="2800" i="1" dirty="0" smtClean="0">
                <a:solidFill>
                  <a:srgbClr val="000000"/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еатр включает в себя элементы разных видов искусств - литературы, музыки, хореографии, вокала, изобразительного искусства.</a:t>
            </a:r>
            <a:endParaRPr lang="ru-RU" sz="28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17557" y="550426"/>
            <a:ext cx="13484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i="1" dirty="0">
                <a:solidFill>
                  <a:srgbClr val="000000"/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Ответ: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517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Мама\Desktop\конкурс педдебют\depositphotos_3224673-stock-photo-old-opened-bo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" y="116632"/>
            <a:ext cx="9036496" cy="682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26064" y="1112069"/>
            <a:ext cx="3707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342901"/>
            <a:ext cx="3672408" cy="37856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000000"/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Это место зрелищ, однако театр — это само зрелище, которое включает в себя элементы разных видов искусств - литературы, музыки, хореографии, вокала, изобразительного искусства.</a:t>
            </a:r>
            <a:endParaRPr lang="ru-RU" sz="2400" i="1" dirty="0">
              <a:solidFill>
                <a:srgbClr val="000000"/>
              </a:solidFill>
              <a:latin typeface="Comic Sans MS" panose="030F0702030302020204" pitchFamily="66" charset="0"/>
              <a:ea typeface="Times New Roman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17557" y="550426"/>
            <a:ext cx="13484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i="1" dirty="0">
                <a:solidFill>
                  <a:srgbClr val="000000"/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Ответ:</a:t>
            </a:r>
            <a:endParaRPr lang="ru-RU" b="1" dirty="0">
              <a:solidFill>
                <a:prstClr val="black"/>
              </a:solidFill>
            </a:endParaRPr>
          </a:p>
        </p:txBody>
      </p:sp>
      <p:pic>
        <p:nvPicPr>
          <p:cNvPr id="5122" name="Picture 2" descr="C:\Users\Мама\Desktop\конкурс педдебют\247ba6db6f45f0884d09708a7e0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822" y="2204864"/>
            <a:ext cx="362068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741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271</Words>
  <Application>Microsoft Office PowerPoint</Application>
  <PresentationFormat>Экран (4:3)</PresentationFormat>
  <Paragraphs>37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Мама</dc:creator>
  <cp:lastModifiedBy>Мама</cp:lastModifiedBy>
  <cp:revision>10</cp:revision>
  <dcterms:created xsi:type="dcterms:W3CDTF">2018-10-01T22:48:47Z</dcterms:created>
  <dcterms:modified xsi:type="dcterms:W3CDTF">2018-10-02T01:40:01Z</dcterms:modified>
</cp:coreProperties>
</file>