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27" autoAdjust="0"/>
    <p:restoredTop sz="94660"/>
  </p:normalViewPr>
  <p:slideViewPr>
    <p:cSldViewPr>
      <p:cViewPr varScale="1">
        <p:scale>
          <a:sx n="91" d="100"/>
          <a:sy n="91" d="100"/>
        </p:scale>
        <p:origin x="-27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B46-6D11-4B8B-9514-D1370EBD2A8C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2580-2D80-496B-802E-CB1E07983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474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B46-6D11-4B8B-9514-D1370EBD2A8C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2580-2D80-496B-802E-CB1E07983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705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B46-6D11-4B8B-9514-D1370EBD2A8C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2580-2D80-496B-802E-CB1E07983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587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B46-6D11-4B8B-9514-D1370EBD2A8C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2580-2D80-496B-802E-CB1E07983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151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B46-6D11-4B8B-9514-D1370EBD2A8C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2580-2D80-496B-802E-CB1E07983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523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B46-6D11-4B8B-9514-D1370EBD2A8C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2580-2D80-496B-802E-CB1E07983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982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B46-6D11-4B8B-9514-D1370EBD2A8C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2580-2D80-496B-802E-CB1E07983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461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B46-6D11-4B8B-9514-D1370EBD2A8C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2580-2D80-496B-802E-CB1E07983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81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B46-6D11-4B8B-9514-D1370EBD2A8C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2580-2D80-496B-802E-CB1E07983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599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B46-6D11-4B8B-9514-D1370EBD2A8C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2580-2D80-496B-802E-CB1E07983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37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AB46-6D11-4B8B-9514-D1370EBD2A8C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D2580-2D80-496B-802E-CB1E07983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447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0AB46-6D11-4B8B-9514-D1370EBD2A8C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D2580-2D80-496B-802E-CB1E07983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833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s://png.pngtree.com/back_origin_pic/04/01/43/d137db5fea0d98c397ddbe1469f34ce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9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08247" y="3861048"/>
            <a:ext cx="6480720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>
                  <a:solidFill>
                    <a:schemeClr val="accent1">
                      <a:lumMod val="75000"/>
                    </a:schemeClr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</a:rPr>
              <a:t>«МЫ КАТАЕМ ШИШЕЧКИ»</a:t>
            </a:r>
            <a:endParaRPr lang="ru-RU" sz="5400" b="1" dirty="0">
              <a:ln w="11430">
                <a:solidFill>
                  <a:schemeClr val="accent1">
                    <a:lumMod val="75000"/>
                  </a:schemeClr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041887">
            <a:off x="90271" y="1091136"/>
            <a:ext cx="47813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 w="11430">
                  <a:solidFill>
                    <a:schemeClr val="accent1">
                      <a:lumMod val="75000"/>
                    </a:schemeClr>
                  </a:solidFill>
                </a:ln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  <a:ea typeface="Calibri"/>
              </a:rPr>
              <a:t>МУЗЫКАЛЬНАЯ</a:t>
            </a:r>
            <a:endParaRPr lang="ru-RU" sz="4400" b="1" dirty="0">
              <a:ln w="11430">
                <a:solidFill>
                  <a:schemeClr val="accent1">
                    <a:lumMod val="75000"/>
                  </a:schemeClr>
                </a:solidFill>
              </a:ln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anose="030F0702030302020204" pitchFamily="66" charset="0"/>
              <a:ea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78773" y="2647908"/>
            <a:ext cx="419377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400" b="1" dirty="0">
                <a:ln w="11430">
                  <a:solidFill>
                    <a:schemeClr val="accent1">
                      <a:lumMod val="75000"/>
                    </a:schemeClr>
                  </a:solidFill>
                </a:ln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  <a:ea typeface="Calibri"/>
              </a:rPr>
              <a:t>ГИМНАСТИКА</a:t>
            </a:r>
            <a:endParaRPr lang="ru-RU" sz="4400" b="1" dirty="0">
              <a:ln w="11430">
                <a:solidFill>
                  <a:schemeClr val="accent1">
                    <a:lumMod val="75000"/>
                  </a:schemeClr>
                </a:solidFill>
              </a:ln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anose="030F0702030302020204" pitchFamily="66" charset="0"/>
              <a:ea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566737">
            <a:off x="4617086" y="1193782"/>
            <a:ext cx="45672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400" b="1" dirty="0">
                <a:ln w="11430">
                  <a:solidFill>
                    <a:schemeClr val="accent1">
                      <a:lumMod val="75000"/>
                    </a:schemeClr>
                  </a:solidFill>
                </a:ln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  <a:ea typeface="Calibri"/>
              </a:rPr>
              <a:t>ПАЛЬЧИКОВАЯ</a:t>
            </a:r>
            <a:endParaRPr lang="ru-RU" sz="4400" b="1" dirty="0">
              <a:ln w="11430">
                <a:solidFill>
                  <a:schemeClr val="accent1">
                    <a:lumMod val="75000"/>
                  </a:schemeClr>
                </a:solidFill>
              </a:ln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anose="030F0702030302020204" pitchFamily="66" charset="0"/>
              <a:ea typeface="Calibri"/>
            </a:endParaRPr>
          </a:p>
        </p:txBody>
      </p:sp>
      <p:pic>
        <p:nvPicPr>
          <p:cNvPr id="8" name="muzykalnaya-igra-my-kataem-shishechku_(Cool.DJ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67750" y="58052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733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4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png.pngtree.com/thumb_back/fw800/back_pic/04/22/78/935832f10ad496a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2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Рисунок 1" descr="C:\Users\Мама\Desktop\шишечки\3e95ea16828607.562b1dff45ac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2296"/>
            <a:ext cx="3096344" cy="3953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C:\Users\Мама\Desktop\шишечки\3e95ea16828607.562b1dff45ac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24128" y="1622296"/>
            <a:ext cx="3058666" cy="3808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Мама\Desktop\шишечки\kissclipart-material-clipart-russia-author-8b6f58146347b2b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045" y="2156630"/>
            <a:ext cx="2125910" cy="274006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867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s://zabavnik.club/wp-content/uploads/Detskie_kartinki_dlya_fona_2_05182218-768x5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907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www.freshfields.org.uk/wp-content/uploads/hedgehog_nj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75112"/>
            <a:ext cx="5976664" cy="456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Мама\Desktop\шишечки\kissclipart-material-clipart-russia-author-8b6f58146347b2b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88640"/>
            <a:ext cx="1843653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472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png.pngtree.com/thumb_back/fw800/back_pic/04/22/78/935832f10ad496a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2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Рисунок 1" descr="C:\Users\Мама\Desktop\шишечки\3e95ea16828607.562b1dff45ac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76563"/>
            <a:ext cx="4608512" cy="5104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Мама\Desktop\шишечки\kissclipart-material-clipart-russia-author-8b6f58146347b2b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564904"/>
            <a:ext cx="2125910" cy="274006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714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zabavnik.club/wp-content/uploads/Detskie_kartinki_dlya_fona_6_05182227-768x57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9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Мама\Desktop\шишечки\72c936b7a0f1bf08704da692f6e2dd1b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339" y="404664"/>
            <a:ext cx="5976664" cy="6519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Мама\Desktop\шишечки\kissclipart-material-clipart-russia-author-8b6f58146347b2b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99592" y="2924944"/>
            <a:ext cx="1843653" cy="237626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461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https://zabavnik.club/wp-content/uploads/Detskie_kartinki_dlya_fona_4_05182223-768x4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526"/>
            <a:ext cx="9218524" cy="699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Мама\Desktop\шишечки\untitl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3978722" cy="4688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Мама\Desktop\шишечки\untitl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18029"/>
            <a:ext cx="3826133" cy="4508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Мама\Desktop\шишечки\kissclipart-material-clipart-russia-author-8b6f58146347b2b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76672"/>
            <a:ext cx="1973831" cy="25440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648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09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zabavnik.club/wp-content/uploads/Detskie_kartinki_dlya_fona_2_05182218-768x5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907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Мама\Desktop\шишечки\32012631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33" y="188640"/>
            <a:ext cx="5472608" cy="516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Мама\Desktop\шишечки\kissclipart-material-clipart-russia-author-8b6f58146347b2b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1455491" cy="18759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052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s://png.pngtree.com/back_origin_pic/04/05/72/e1e23abd3efd040dd8b4f77b9e1b7eb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" t="5987" b="4057"/>
          <a:stretch/>
        </p:blipFill>
        <p:spPr bwMode="auto">
          <a:xfrm>
            <a:off x="0" y="94320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Мама\Desktop\шишечки\30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620688"/>
            <a:ext cx="5904656" cy="59046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Мама\Desktop\шишечки\kissclipart-material-clipart-russia-author-8b6f58146347b2b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2011259" cy="25922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622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hotoshop-kopona.com/uploads/posts/2018-09/1538249830_1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01" y="-24138"/>
            <a:ext cx="91774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20" name="Picture 4" descr="C:\Users\Мама\Desktop\шишечки\orig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177" y="1268760"/>
            <a:ext cx="5000625" cy="362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95736" y="5379774"/>
            <a:ext cx="526297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dirty="0" smtClean="0">
                <a:ln w="11430">
                  <a:solidFill>
                    <a:srgbClr val="4F81BD">
                      <a:lumMod val="75000"/>
                    </a:srgbClr>
                  </a:solidFill>
                </a:ln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</a:rPr>
              <a:t>Молодцы!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1942176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10</Words>
  <Application>Microsoft Office PowerPoint</Application>
  <PresentationFormat>Экран (4:3)</PresentationFormat>
  <Paragraphs>5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Мама</dc:creator>
  <cp:lastModifiedBy>Мама</cp:lastModifiedBy>
  <cp:revision>10</cp:revision>
  <dcterms:created xsi:type="dcterms:W3CDTF">2019-05-17T20:28:02Z</dcterms:created>
  <dcterms:modified xsi:type="dcterms:W3CDTF">2019-05-17T22:41:04Z</dcterms:modified>
</cp:coreProperties>
</file>