
<file path=[Content_Types].xml><?xml version="1.0" encoding="utf-8"?>
<Types xmlns="http://schemas.openxmlformats.org/package/2006/content-types">
  <Default Extension="mp3" ContentType="audio/unknown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5" r:id="rId5"/>
    <p:sldId id="259" r:id="rId6"/>
    <p:sldId id="260" r:id="rId7"/>
    <p:sldId id="262" r:id="rId8"/>
    <p:sldId id="263" r:id="rId9"/>
    <p:sldId id="264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3327" autoAdjust="0"/>
    <p:restoredTop sz="94660"/>
  </p:normalViewPr>
  <p:slideViewPr>
    <p:cSldViewPr>
      <p:cViewPr varScale="1">
        <p:scale>
          <a:sx n="91" d="100"/>
          <a:sy n="91" d="100"/>
        </p:scale>
        <p:origin x="-270" y="-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70AB46-6D11-4B8B-9514-D1370EBD2A8C}" type="datetimeFigureOut">
              <a:rPr lang="ru-RU" smtClean="0"/>
              <a:t>17.05.2019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1D2580-2D80-496B-802E-CB1E0798348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694749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70AB46-6D11-4B8B-9514-D1370EBD2A8C}" type="datetimeFigureOut">
              <a:rPr lang="ru-RU" smtClean="0"/>
              <a:t>17.05.2019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1D2580-2D80-496B-802E-CB1E0798348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557056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70AB46-6D11-4B8B-9514-D1370EBD2A8C}" type="datetimeFigureOut">
              <a:rPr lang="ru-RU" smtClean="0"/>
              <a:t>17.05.2019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1D2580-2D80-496B-802E-CB1E0798348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365879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70AB46-6D11-4B8B-9514-D1370EBD2A8C}" type="datetimeFigureOut">
              <a:rPr lang="ru-RU" smtClean="0"/>
              <a:t>17.05.2019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1D2580-2D80-496B-802E-CB1E0798348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401515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70AB46-6D11-4B8B-9514-D1370EBD2A8C}" type="datetimeFigureOut">
              <a:rPr lang="ru-RU" smtClean="0"/>
              <a:t>17.05.2019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1D2580-2D80-496B-802E-CB1E0798348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815231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70AB46-6D11-4B8B-9514-D1370EBD2A8C}" type="datetimeFigureOut">
              <a:rPr lang="ru-RU" smtClean="0"/>
              <a:t>17.05.2019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1D2580-2D80-496B-802E-CB1E0798348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919826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70AB46-6D11-4B8B-9514-D1370EBD2A8C}" type="datetimeFigureOut">
              <a:rPr lang="ru-RU" smtClean="0"/>
              <a:t>17.05.2019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1D2580-2D80-496B-802E-CB1E0798348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984615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70AB46-6D11-4B8B-9514-D1370EBD2A8C}" type="datetimeFigureOut">
              <a:rPr lang="ru-RU" smtClean="0"/>
              <a:t>17.05.2019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1D2580-2D80-496B-802E-CB1E0798348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059811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70AB46-6D11-4B8B-9514-D1370EBD2A8C}" type="datetimeFigureOut">
              <a:rPr lang="ru-RU" smtClean="0"/>
              <a:t>17.05.2019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1D2580-2D80-496B-802E-CB1E0798348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235993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70AB46-6D11-4B8B-9514-D1370EBD2A8C}" type="datetimeFigureOut">
              <a:rPr lang="ru-RU" smtClean="0"/>
              <a:t>17.05.2019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1D2580-2D80-496B-802E-CB1E0798348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63377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70AB46-6D11-4B8B-9514-D1370EBD2A8C}" type="datetimeFigureOut">
              <a:rPr lang="ru-RU" smtClean="0"/>
              <a:t>17.05.2019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1D2580-2D80-496B-802E-CB1E0798348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544479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70AB46-6D11-4B8B-9514-D1370EBD2A8C}" type="datetimeFigureOut">
              <a:rPr lang="ru-RU" smtClean="0"/>
              <a:t>17.05.2019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1D2580-2D80-496B-802E-CB1E0798348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458336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2.png"/><Relationship Id="rId4" Type="http://schemas.openxmlformats.org/officeDocument/2006/relationships/image" Target="../media/image1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gif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gif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gif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194" name="Picture 2" descr="https://png.pngtree.com/back_origin_pic/04/01/43/d137db5fea0d98c397ddbe1469f34ce4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3393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308247" y="3861048"/>
            <a:ext cx="6480720" cy="1754326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dirty="0" smtClean="0">
                <a:ln w="11430">
                  <a:solidFill>
                    <a:schemeClr val="accent1">
                      <a:lumMod val="75000"/>
                    </a:schemeClr>
                  </a:solidFill>
                </a:ln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mic Sans MS" panose="030F0702030302020204" pitchFamily="66" charset="0"/>
              </a:rPr>
              <a:t>«МЫ КАТАЕМ ШИШЕЧКИ»</a:t>
            </a:r>
            <a:endParaRPr lang="ru-RU" sz="5400" b="1" dirty="0">
              <a:ln w="11430">
                <a:solidFill>
                  <a:schemeClr val="accent1">
                    <a:lumMod val="75000"/>
                  </a:schemeClr>
                </a:solidFill>
              </a:ln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 rot="20041887">
            <a:off x="90271" y="1091136"/>
            <a:ext cx="4781398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4400" b="1" dirty="0" smtClean="0">
                <a:ln w="11430">
                  <a:solidFill>
                    <a:schemeClr val="accent1">
                      <a:lumMod val="75000"/>
                    </a:schemeClr>
                  </a:solidFill>
                </a:ln>
                <a:gradFill>
                  <a:gsLst>
                    <a:gs pos="0">
                      <a:srgbClr val="C0504D">
                        <a:tint val="70000"/>
                        <a:satMod val="245000"/>
                      </a:srgbClr>
                    </a:gs>
                    <a:gs pos="75000">
                      <a:srgbClr val="C0504D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C0504D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mic Sans MS" panose="030F0702030302020204" pitchFamily="66" charset="0"/>
                <a:ea typeface="Calibri"/>
              </a:rPr>
              <a:t>МУЗЫКАЛЬНАЯ</a:t>
            </a:r>
            <a:endParaRPr lang="ru-RU" sz="4400" b="1" dirty="0">
              <a:ln w="11430">
                <a:solidFill>
                  <a:schemeClr val="accent1">
                    <a:lumMod val="75000"/>
                  </a:schemeClr>
                </a:solidFill>
              </a:ln>
              <a:gradFill>
                <a:gsLst>
                  <a:gs pos="0">
                    <a:srgbClr val="C0504D">
                      <a:tint val="70000"/>
                      <a:satMod val="245000"/>
                    </a:srgbClr>
                  </a:gs>
                  <a:gs pos="75000">
                    <a:srgbClr val="C0504D">
                      <a:tint val="90000"/>
                      <a:shade val="60000"/>
                      <a:satMod val="240000"/>
                    </a:srgbClr>
                  </a:gs>
                  <a:gs pos="100000">
                    <a:srgbClr val="C0504D">
                      <a:tint val="100000"/>
                      <a:shade val="50000"/>
                      <a:satMod val="240000"/>
                    </a:srgb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Comic Sans MS" panose="030F0702030302020204" pitchFamily="66" charset="0"/>
              <a:ea typeface="Calibri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678773" y="2647908"/>
            <a:ext cx="4193777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ru-RU" sz="4400" b="1" dirty="0">
                <a:ln w="11430">
                  <a:solidFill>
                    <a:schemeClr val="accent1">
                      <a:lumMod val="75000"/>
                    </a:schemeClr>
                  </a:solidFill>
                </a:ln>
                <a:gradFill>
                  <a:gsLst>
                    <a:gs pos="0">
                      <a:srgbClr val="C0504D">
                        <a:tint val="70000"/>
                        <a:satMod val="245000"/>
                      </a:srgbClr>
                    </a:gs>
                    <a:gs pos="75000">
                      <a:srgbClr val="C0504D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C0504D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mic Sans MS" panose="030F0702030302020204" pitchFamily="66" charset="0"/>
                <a:ea typeface="Calibri"/>
              </a:rPr>
              <a:t>ГИМНАСТИКА</a:t>
            </a:r>
            <a:endParaRPr lang="ru-RU" sz="4400" b="1" dirty="0">
              <a:ln w="11430">
                <a:solidFill>
                  <a:schemeClr val="accent1">
                    <a:lumMod val="75000"/>
                  </a:schemeClr>
                </a:solidFill>
              </a:ln>
              <a:gradFill>
                <a:gsLst>
                  <a:gs pos="0">
                    <a:srgbClr val="C0504D">
                      <a:tint val="70000"/>
                      <a:satMod val="245000"/>
                    </a:srgbClr>
                  </a:gs>
                  <a:gs pos="75000">
                    <a:srgbClr val="C0504D">
                      <a:tint val="90000"/>
                      <a:shade val="60000"/>
                      <a:satMod val="240000"/>
                    </a:srgbClr>
                  </a:gs>
                  <a:gs pos="100000">
                    <a:srgbClr val="C0504D">
                      <a:tint val="100000"/>
                      <a:shade val="50000"/>
                      <a:satMod val="240000"/>
                    </a:srgb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Comic Sans MS" panose="030F0702030302020204" pitchFamily="66" charset="0"/>
              <a:ea typeface="Calibri"/>
            </a:endParaRPr>
          </a:p>
        </p:txBody>
      </p:sp>
      <p:sp>
        <p:nvSpPr>
          <p:cNvPr id="7" name="Прямоугольник 6"/>
          <p:cNvSpPr/>
          <p:nvPr/>
        </p:nvSpPr>
        <p:spPr>
          <a:xfrm rot="1566737">
            <a:off x="4617086" y="1193782"/>
            <a:ext cx="4567276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ru-RU" sz="4400" b="1" dirty="0">
                <a:ln w="11430">
                  <a:solidFill>
                    <a:schemeClr val="accent1">
                      <a:lumMod val="75000"/>
                    </a:schemeClr>
                  </a:solidFill>
                </a:ln>
                <a:gradFill>
                  <a:gsLst>
                    <a:gs pos="0">
                      <a:srgbClr val="C0504D">
                        <a:tint val="70000"/>
                        <a:satMod val="245000"/>
                      </a:srgbClr>
                    </a:gs>
                    <a:gs pos="75000">
                      <a:srgbClr val="C0504D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C0504D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mic Sans MS" panose="030F0702030302020204" pitchFamily="66" charset="0"/>
                <a:ea typeface="Calibri"/>
              </a:rPr>
              <a:t>ПАЛЬЧИКОВАЯ</a:t>
            </a:r>
            <a:endParaRPr lang="ru-RU" sz="4400" b="1" dirty="0">
              <a:ln w="11430">
                <a:solidFill>
                  <a:schemeClr val="accent1">
                    <a:lumMod val="75000"/>
                  </a:schemeClr>
                </a:solidFill>
              </a:ln>
              <a:gradFill>
                <a:gsLst>
                  <a:gs pos="0">
                    <a:srgbClr val="C0504D">
                      <a:tint val="70000"/>
                      <a:satMod val="245000"/>
                    </a:srgbClr>
                  </a:gs>
                  <a:gs pos="75000">
                    <a:srgbClr val="C0504D">
                      <a:tint val="90000"/>
                      <a:shade val="60000"/>
                      <a:satMod val="240000"/>
                    </a:srgbClr>
                  </a:gs>
                  <a:gs pos="100000">
                    <a:srgbClr val="C0504D">
                      <a:tint val="100000"/>
                      <a:shade val="50000"/>
                      <a:satMod val="240000"/>
                    </a:srgb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Comic Sans MS" panose="030F0702030302020204" pitchFamily="66" charset="0"/>
              <a:ea typeface="Calibri"/>
            </a:endParaRPr>
          </a:p>
        </p:txBody>
      </p:sp>
      <p:pic>
        <p:nvPicPr>
          <p:cNvPr id="8" name="muzykalnaya-igra-my-kataem-shishechku_(Cool.DJ)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6567750" y="5805264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673339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 tmFilter="0,0; .5, 1; 1, 1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5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6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000"/>
                            </p:stCondLst>
                            <p:childTnLst>
                              <p:par>
                                <p:cTn id="38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9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>
                <p:cTn id="40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  <p:bldLst>
      <p:bldP spid="4" grpId="0"/>
      <p:bldP spid="5" grpId="0"/>
      <p:bldP spid="6" grpId="0"/>
      <p:bldP spid="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https://png.pngtree.com/thumb_back/fw800/back_pic/04/22/78/935832f10ad496a.jpg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8727"/>
          <a:stretch/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" name="Рисунок 1" descr="C:\Users\Мама\Desktop\шишечки\3e95ea16828607.562b1dff45ac4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622296"/>
            <a:ext cx="3096344" cy="395377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Рисунок 2" descr="C:\Users\Мама\Desktop\шишечки\3e95ea16828607.562b1dff45ac4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5724128" y="1622296"/>
            <a:ext cx="3058666" cy="380873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6" name="Picture 2" descr="C:\Users\Мама\Desktop\шишечки\kissclipart-material-clipart-russia-author-8b6f58146347b2bf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9045" y="2156630"/>
            <a:ext cx="2125910" cy="2740062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0686748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ferris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4" name="Picture 6" descr="https://zabavnik.club/wp-content/uploads/Detskie_kartinki_dlya_fona_2_05182218-768x53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219074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s://www.freshfields.org.uk/wp-content/uploads/hedgehog_njf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1175112"/>
            <a:ext cx="5976664" cy="45676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C:\Users\Мама\Desktop\шишечки\kissclipart-material-clipart-russia-author-8b6f58146347b2bf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1" y="188640"/>
            <a:ext cx="1843653" cy="237626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0947207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10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 tmFilter="0, 0; .2, .5; .8, .5; 1, 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" dur="250" autoRev="1" fill="hold"/>
                                        <p:tgtEl>
                                          <p:spTgt spid="205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https://png.pngtree.com/thumb_back/fw800/back_pic/04/22/78/935832f10ad496a.jpg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8727"/>
          <a:stretch/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" name="Рисунок 1" descr="C:\Users\Мама\Desktop\шишечки\3e95ea16828607.562b1dff45ac4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876563"/>
            <a:ext cx="4608512" cy="510487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6" name="Picture 2" descr="C:\Users\Мама\Desktop\шишечки\kissclipart-material-clipart-russia-author-8b6f58146347b2bf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2564904"/>
            <a:ext cx="2125910" cy="2740062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0171471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ferris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8" name="Picture 6" descr="https://zabavnik.club/wp-content/uploads/Detskie_kartinki_dlya_fona_6_05182227-768x578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292"/>
          <a:stretch/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C:\Users\Мама\Desktop\шишечки\72c936b7a0f1bf08704da692f6e2dd1b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3339" y="404664"/>
            <a:ext cx="5976664" cy="65199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C:\Users\Мама\Desktop\шишечки\kissclipart-material-clipart-russia-author-8b6f58146347b2bf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899592" y="2924944"/>
            <a:ext cx="1843653" cy="2376264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1246152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1" name="Picture 5" descr="https://zabavnik.club/wp-content/uploads/Detskie_kartinki_dlya_fona_4_05182223-768x43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36526"/>
            <a:ext cx="9218524" cy="69945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C:\Users\Мама\Desktop\шишечки\untitled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332656"/>
            <a:ext cx="3978722" cy="46881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C:\Users\Мама\Desktop\шишечки\untitled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518029"/>
            <a:ext cx="3826133" cy="45083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C:\Users\Мама\Desktop\шишечки\kissclipart-material-clipart-russia-author-8b6f58146347b2bf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896" y="476672"/>
            <a:ext cx="1973831" cy="2544048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5864830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14:window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409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2000" fill="hold"/>
                                        <p:tgtEl>
                                          <p:spTgt spid="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6" descr="https://zabavnik.club/wp-content/uploads/Detskie_kartinki_dlya_fona_2_05182218-768x53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219074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 descr="C:\Users\Мама\Desktop\шишечки\320126310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3233" y="188640"/>
            <a:ext cx="5472608" cy="51638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C:\Users\Мама\Desktop\шишечки\kissclipart-material-clipart-russia-author-8b6f58146347b2bf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332656"/>
            <a:ext cx="1455491" cy="187596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4605266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flip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2" name="Picture 4" descr="https://png.pngtree.com/back_origin_pic/04/05/72/e1e23abd3efd040dd8b4f77b9e1b7ebb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3" t="5987" b="4057"/>
          <a:stretch/>
        </p:blipFill>
        <p:spPr bwMode="auto">
          <a:xfrm>
            <a:off x="0" y="94320"/>
            <a:ext cx="9144000" cy="6957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0" name="Picture 2" descr="C:\Users\Мама\Desktop\шишечки\305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620688"/>
            <a:ext cx="5904656" cy="5904656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C:\Users\Мама\Desktop\шишечки\kissclipart-material-clipart-russia-author-8b6f58146347b2bf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700808"/>
            <a:ext cx="2011259" cy="2592288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9762270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900">
        <p14:warp dir="i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s://photoshop-kopona.com/uploads/posts/2018-09/1538249830_14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6701" y="-24138"/>
            <a:ext cx="9177401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220" name="Picture 4" descr="C:\Users\Мама\Desktop\шишечки\orig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7177" y="1268760"/>
            <a:ext cx="5000625" cy="3629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2195736" y="5379774"/>
            <a:ext cx="5262979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8000" b="1" dirty="0" smtClean="0">
                <a:ln w="11430">
                  <a:solidFill>
                    <a:srgbClr val="4F81BD">
                      <a:lumMod val="75000"/>
                    </a:srgbClr>
                  </a:solidFill>
                </a:ln>
                <a:gradFill>
                  <a:gsLst>
                    <a:gs pos="0">
                      <a:srgbClr val="C0504D">
                        <a:tint val="70000"/>
                        <a:satMod val="245000"/>
                      </a:srgbClr>
                    </a:gs>
                    <a:gs pos="75000">
                      <a:srgbClr val="C0504D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C0504D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mic Sans MS" panose="030F0702030302020204" pitchFamily="66" charset="0"/>
              </a:rPr>
              <a:t>Молодцы!</a:t>
            </a:r>
            <a:endParaRPr lang="ru-RU" sz="8000" dirty="0"/>
          </a:p>
        </p:txBody>
      </p:sp>
    </p:spTree>
    <p:extLst>
      <p:ext uri="{BB962C8B-B14F-4D97-AF65-F5344CB8AC3E}">
        <p14:creationId xmlns:p14="http://schemas.microsoft.com/office/powerpoint/2010/main" val="194217683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133</TotalTime>
  <Words>10</Words>
  <Application>Microsoft Office PowerPoint</Application>
  <PresentationFormat>Экран (4:3)</PresentationFormat>
  <Paragraphs>5</Paragraphs>
  <Slides>9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Мама</dc:creator>
  <cp:lastModifiedBy>Мама</cp:lastModifiedBy>
  <cp:revision>10</cp:revision>
  <dcterms:created xsi:type="dcterms:W3CDTF">2019-05-17T20:28:02Z</dcterms:created>
  <dcterms:modified xsi:type="dcterms:W3CDTF">2019-05-17T22:41:04Z</dcterms:modified>
</cp:coreProperties>
</file>