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sldIdLst>
    <p:sldId id="256" r:id="rId2"/>
    <p:sldId id="258" r:id="rId3"/>
    <p:sldId id="260" r:id="rId4"/>
    <p:sldId id="261" r:id="rId5"/>
    <p:sldId id="259" r:id="rId6"/>
    <p:sldId id="262" r:id="rId7"/>
    <p:sldId id="272" r:id="rId8"/>
    <p:sldId id="275" r:id="rId9"/>
    <p:sldId id="277" r:id="rId1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DD1B1"/>
    <a:srgbClr val="FFFF99"/>
    <a:srgbClr val="CCFFCC"/>
    <a:srgbClr val="000066"/>
    <a:srgbClr val="003300"/>
    <a:srgbClr val="FF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133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B8A7EE5-B9E4-40AD-97B6-9F0FE6F76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471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4BE51-7D0D-4A29-837F-14B92A7AE9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4671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3BEF5-9E42-4B1B-B22F-29ABFBC9FA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09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21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24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25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7F89E6C-F365-4CB2-826C-FFDD2B0337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77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D1873-2FB4-450F-88C2-6E93BDFC37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12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Прямоугольник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7468B31-0EEF-4E8F-899B-226546320A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604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15304-5F8C-4DE5-B6D9-58F871BD7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857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1EFA8D5-675F-4FF0-8CF4-DD53E92FBE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58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CA8E52B-1C46-41BC-872F-94924A292A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096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CBFAC-8EC6-49D2-8B00-86F52D36BF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432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25EB7-0DB3-4744-9294-FB7D3F0CC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876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D502CE4-00A1-49FB-8D46-3445F283CB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C35E2E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DE6C36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CF6DA4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G:\&#1084;&#1091;&#1083;&#1100;&#1090;&#1080;&#1084;&#1077;&#1076;&#1080;&#1081;&#1085;&#1072;&#1103;%20&#1087;&#1088;&#1077;&#1079;&#1080;&#1085;&#1090;&#1072;&#1094;&#1080;&#1103;\&#1054;&#1073;&#1091;&#1095;&#1072;&#1102;&#1097;&#1072;&#1103;%20&#1087;&#1088;&#1077;&#1079;&#1077;&#1085;&#1090;&#1072;&#1094;&#1080;&#1103;\&#1084;&#1072;&#1090;&#1074;&#1077;&#1081;.wav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G:\&#1084;&#1091;&#1083;&#1100;&#1090;&#1080;&#1084;&#1077;&#1076;&#1080;&#1081;&#1085;&#1072;&#1103;%20&#1087;&#1088;&#1077;&#1079;&#1080;&#1085;&#1090;&#1072;&#1094;&#1080;&#1103;\&#1054;&#1073;&#1091;&#1095;&#1072;&#1102;&#1097;&#1072;&#1103;%20&#1087;&#1088;&#1077;&#1079;&#1077;&#1085;&#1090;&#1072;&#1094;&#1080;&#1103;\&#1057;&#1077;&#1084;&#1072;.wav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G:\&#1084;&#1091;&#1083;&#1100;&#1090;&#1080;&#1084;&#1077;&#1076;&#1080;&#1081;&#1085;&#1072;&#1103;%20&#1087;&#1088;&#1077;&#1079;&#1080;&#1085;&#1090;&#1072;&#1094;&#1080;&#1103;\&#1054;&#1073;&#1091;&#1095;&#1072;&#1102;&#1097;&#1072;&#1103;%20&#1087;&#1088;&#1077;&#1079;&#1077;&#1085;&#1090;&#1072;&#1094;&#1080;&#1103;\&#1056;&#1091;&#1089;&#1083;&#1072;&#1085;1.wav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G:\&#1084;&#1091;&#1083;&#1100;&#1090;&#1080;&#1084;&#1077;&#1076;&#1080;&#1081;&#1085;&#1072;&#1103;%20&#1087;&#1088;&#1077;&#1079;&#1080;&#1085;&#1090;&#1072;&#1094;&#1080;&#1103;\&#1054;&#1073;&#1091;&#1095;&#1072;&#1102;&#1097;&#1072;&#1103;%20&#1087;&#1088;&#1077;&#1079;&#1077;&#1085;&#1090;&#1072;&#1094;&#1080;&#1103;\&#1040;&#1085;&#1103;.wav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G:\&#1084;&#1091;&#1083;&#1100;&#1090;&#1080;&#1084;&#1077;&#1076;&#1080;&#1081;&#1085;&#1072;&#1103;%20&#1087;&#1088;&#1077;&#1079;&#1080;&#1085;&#1090;&#1072;&#1094;&#1080;&#1103;\&#1054;&#1073;&#1091;&#1095;&#1072;&#1102;&#1097;&#1072;&#1103;%20&#1087;&#1088;&#1077;&#1079;&#1077;&#1085;&#1090;&#1072;&#1094;&#1080;&#1103;\&#1051;&#1080;&#1079;&#1072;1.wav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642938"/>
            <a:ext cx="7772400" cy="20002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Действия при пожаре</a:t>
            </a: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sz="5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endParaRPr lang="ru-RU" sz="5400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2292" name="Рисунок 3" descr="http://womanadvice.ru/sites/default/files/34/2016-01-15_0201/pravila_povedeniya_pri_pozhare_dlya_detey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8136904" cy="4680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62138" y="214313"/>
            <a:ext cx="5210175" cy="5040312"/>
          </a:xfrm>
          <a:noFill/>
        </p:spPr>
      </p:pic>
      <p:sp>
        <p:nvSpPr>
          <p:cNvPr id="13315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557338"/>
            <a:ext cx="4038600" cy="452596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z="2400" smtClean="0"/>
          </a:p>
          <a:p>
            <a:pPr algn="ctr" eaLnBrk="1" hangingPunct="1">
              <a:buFontTx/>
              <a:buNone/>
            </a:pPr>
            <a:endParaRPr lang="ru-RU" sz="2000" b="1" smtClean="0"/>
          </a:p>
        </p:txBody>
      </p:sp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755650" y="4714875"/>
            <a:ext cx="381635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endParaRPr lang="ru-RU" b="1" dirty="0"/>
          </a:p>
          <a:p>
            <a:pPr eaLnBrk="1" hangingPunct="1">
              <a:defRPr/>
            </a:pPr>
            <a:endParaRPr lang="ru-RU" b="1" dirty="0"/>
          </a:p>
          <a:p>
            <a:pPr eaLnBrk="1" hangingPunct="1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Знает каждый гражданин</a:t>
            </a:r>
          </a:p>
          <a:p>
            <a:pPr eaLnBrk="1" hangingPunct="1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Это номер – 01.</a:t>
            </a:r>
          </a:p>
          <a:p>
            <a:pPr eaLnBrk="1" hangingPunct="1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Если к вам пришла беда-</a:t>
            </a:r>
          </a:p>
          <a:p>
            <a:pPr eaLnBrk="1" hangingPunct="1">
              <a:spcBef>
                <a:spcPct val="50000"/>
              </a:spcBef>
              <a:defRPr/>
            </a:pPr>
            <a:endParaRPr lang="ru-RU" dirty="0">
              <a:solidFill>
                <a:srgbClr val="003300"/>
              </a:solidFill>
              <a:latin typeface="Arial Black" pitchFamily="34" charset="0"/>
            </a:endParaRPr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4787900" y="4714875"/>
            <a:ext cx="3671888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endParaRPr lang="ru-RU" b="1" dirty="0"/>
          </a:p>
          <a:p>
            <a:pPr eaLnBrk="1" hangingPunct="1">
              <a:defRPr/>
            </a:pPr>
            <a:endParaRPr lang="ru-RU" b="1" dirty="0"/>
          </a:p>
          <a:p>
            <a:pPr eaLnBrk="1" hangingPunct="1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Позвони скорей туда.</a:t>
            </a:r>
          </a:p>
          <a:p>
            <a:pPr eaLnBrk="1" hangingPunct="1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Если не  ту телефона-</a:t>
            </a:r>
          </a:p>
          <a:p>
            <a:pPr eaLnBrk="1" hangingPunct="1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Позови людей с балкона.</a:t>
            </a:r>
          </a:p>
          <a:p>
            <a:pPr eaLnBrk="1" hangingPunct="1">
              <a:spcBef>
                <a:spcPct val="50000"/>
              </a:spcBef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" name="матвей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28813" y="285750"/>
            <a:ext cx="5137150" cy="5040313"/>
          </a:xfrm>
          <a:noFill/>
        </p:spPr>
      </p:pic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214313" y="5357813"/>
            <a:ext cx="44640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Ты под кроватью не прячься- учти, Что от огня просто так не уйти.</a:t>
            </a:r>
          </a:p>
          <a:p>
            <a:pPr eaLnBrk="1" hangingPunct="1"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Не оставайся в квартире с огнём,</a:t>
            </a:r>
          </a:p>
        </p:txBody>
      </p:sp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4500563" y="5357813"/>
            <a:ext cx="4643437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А выбирайся доступным путём:</a:t>
            </a:r>
          </a:p>
          <a:p>
            <a:pPr eaLnBrk="1" hangingPunct="1"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Мокрым шарфом нос и рот завяжи.</a:t>
            </a:r>
          </a:p>
          <a:p>
            <a:pPr eaLnBrk="1" hangingPunct="1"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К двери входной через дым поспеши!</a:t>
            </a:r>
          </a:p>
          <a:p>
            <a:pPr eaLnBrk="1" hangingPunct="1">
              <a:spcBef>
                <a:spcPct val="50000"/>
              </a:spcBef>
              <a:defRPr/>
            </a:pPr>
            <a:endParaRPr lang="ru-RU" sz="1600" dirty="0">
              <a:solidFill>
                <a:srgbClr val="003300"/>
              </a:solidFill>
              <a:latin typeface="Arial Black" pitchFamily="34" charset="0"/>
            </a:endParaRPr>
          </a:p>
        </p:txBody>
      </p:sp>
      <p:pic>
        <p:nvPicPr>
          <p:cNvPr id="5" name="Сема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32146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25" y="285750"/>
            <a:ext cx="5035550" cy="5040313"/>
          </a:xfrm>
          <a:noFill/>
        </p:spPr>
      </p:pic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2428875" y="5254625"/>
            <a:ext cx="446405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Знать вы все должны давно</a:t>
            </a:r>
          </a:p>
          <a:p>
            <a:pPr algn="ctr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Не надо открывать окно,</a:t>
            </a:r>
          </a:p>
          <a:p>
            <a:pPr algn="ctr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Не пугайся, не ори,</a:t>
            </a:r>
          </a:p>
          <a:p>
            <a:pPr algn="ctr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Лучше к двери подползи. </a:t>
            </a:r>
          </a:p>
          <a:p>
            <a:pPr>
              <a:spcBef>
                <a:spcPct val="50000"/>
              </a:spcBef>
              <a:defRPr/>
            </a:pPr>
            <a:endParaRPr lang="ru-RU" dirty="0">
              <a:solidFill>
                <a:srgbClr val="003300"/>
              </a:solidFill>
              <a:latin typeface="Arial Black" pitchFamily="34" charset="0"/>
            </a:endParaRPr>
          </a:p>
        </p:txBody>
      </p:sp>
      <p:pic>
        <p:nvPicPr>
          <p:cNvPr id="5" name="Руслан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1688" y="285750"/>
            <a:ext cx="5114925" cy="5040313"/>
          </a:xfrm>
          <a:noFill/>
        </p:spPr>
      </p:pic>
      <p:sp>
        <p:nvSpPr>
          <p:cNvPr id="16387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2225" y="1600200"/>
            <a:ext cx="4041775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z="2400" smtClean="0"/>
          </a:p>
          <a:p>
            <a:pPr eaLnBrk="1" hangingPunct="1">
              <a:buFontTx/>
              <a:buNone/>
            </a:pPr>
            <a:endParaRPr lang="ru-RU" sz="2400" smtClean="0"/>
          </a:p>
        </p:txBody>
      </p:sp>
      <p:sp>
        <p:nvSpPr>
          <p:cNvPr id="7172" name="Text Box 8"/>
          <p:cNvSpPr txBox="1">
            <a:spLocks noChangeArrowheads="1"/>
          </p:cNvSpPr>
          <p:nvPr/>
        </p:nvSpPr>
        <p:spPr bwMode="auto">
          <a:xfrm>
            <a:off x="642938" y="5429250"/>
            <a:ext cx="35274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Если же большой огонь,</a:t>
            </a:r>
          </a:p>
          <a:p>
            <a:pPr eaLnBrk="1" hangingPunct="1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Дымом всё объято,</a:t>
            </a:r>
          </a:p>
          <a:p>
            <a:pPr eaLnBrk="1" hangingPunct="1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Выбегать из дома вон</a:t>
            </a:r>
          </a:p>
        </p:txBody>
      </p:sp>
      <p:sp>
        <p:nvSpPr>
          <p:cNvPr id="7173" name="Text Box 9"/>
          <p:cNvSpPr txBox="1">
            <a:spLocks noChangeArrowheads="1"/>
          </p:cNvSpPr>
          <p:nvPr/>
        </p:nvSpPr>
        <p:spPr bwMode="auto">
          <a:xfrm>
            <a:off x="5000625" y="5429250"/>
            <a:ext cx="32400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Надо всем ребятам.</a:t>
            </a:r>
          </a:p>
          <a:p>
            <a:pPr eaLnBrk="1" hangingPunct="1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И на помощь поскорей</a:t>
            </a:r>
          </a:p>
          <a:p>
            <a:pPr eaLnBrk="1" hangingPunct="1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Ты зови, зови людей.</a:t>
            </a:r>
          </a:p>
        </p:txBody>
      </p:sp>
      <p:pic>
        <p:nvPicPr>
          <p:cNvPr id="6" name="Аня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1688" y="285750"/>
            <a:ext cx="4913312" cy="5040313"/>
          </a:xfrm>
          <a:noFill/>
        </p:spPr>
      </p:pic>
      <p:sp>
        <p:nvSpPr>
          <p:cNvPr id="10243" name="Text Box 8"/>
          <p:cNvSpPr txBox="1">
            <a:spLocks noChangeArrowheads="1"/>
          </p:cNvSpPr>
          <p:nvPr/>
        </p:nvSpPr>
        <p:spPr bwMode="auto">
          <a:xfrm>
            <a:off x="2571750" y="5357813"/>
            <a:ext cx="4248150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Если загорелся дом,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То не пользуйся лифтом.</a:t>
            </a:r>
          </a:p>
          <a:p>
            <a:pPr algn="ctr">
              <a:spcBef>
                <a:spcPct val="50000"/>
              </a:spcBef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Лиза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4"/>
          <p:cNvSpPr txBox="1">
            <a:spLocks noChangeArrowheads="1"/>
          </p:cNvSpPr>
          <p:nvPr/>
        </p:nvSpPr>
        <p:spPr bwMode="auto">
          <a:xfrm>
            <a:off x="1357290" y="1000108"/>
            <a:ext cx="635798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Ребята , запомните </a:t>
            </a:r>
          </a:p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Когда огонь и дым, беда-</a:t>
            </a:r>
          </a:p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 нужно прятаться</a:t>
            </a:r>
          </a:p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Куда –то никогда</a:t>
            </a:r>
          </a:p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Подальше от огня вы убегайте!</a:t>
            </a:r>
          </a:p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 телефону «01»</a:t>
            </a:r>
          </a:p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Пожарных вызывайте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>
          <a:xfrm>
            <a:off x="3132138" y="404813"/>
            <a:ext cx="2808287" cy="2376487"/>
          </a:xfrm>
        </p:spPr>
        <p:txBody>
          <a:bodyPr/>
          <a:lstStyle/>
          <a:p>
            <a:r>
              <a:rPr lang="ru-RU" sz="15000" smtClean="0">
                <a:solidFill>
                  <a:srgbClr val="FF0000"/>
                </a:solidFill>
                <a:latin typeface="Century Gothic" pitchFamily="34" charset="0"/>
              </a:rPr>
              <a:t>01</a:t>
            </a:r>
          </a:p>
        </p:txBody>
      </p:sp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492375"/>
            <a:ext cx="3960812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395288" y="4437063"/>
            <a:ext cx="8280400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2000" b="1">
                <a:solidFill>
                  <a:srgbClr val="FF0000"/>
                </a:solidFill>
                <a:latin typeface="Century Gothic" pitchFamily="34" charset="0"/>
              </a:rPr>
              <a:t>Вот она стрелой летит красная, как пламя,</a:t>
            </a:r>
            <a:br>
              <a:rPr lang="ru-RU" sz="2000" b="1">
                <a:solidFill>
                  <a:srgbClr val="FF0000"/>
                </a:solidFill>
                <a:latin typeface="Century Gothic" pitchFamily="34" charset="0"/>
              </a:rPr>
            </a:br>
            <a:r>
              <a:rPr lang="ru-RU" sz="2000" b="1">
                <a:solidFill>
                  <a:srgbClr val="FF0000"/>
                </a:solidFill>
                <a:latin typeface="Century Gothic" pitchFamily="34" charset="0"/>
              </a:rPr>
              <a:t>И сиреной говорит: </a:t>
            </a:r>
            <a:r>
              <a:rPr lang="ru-RU" sz="2000" b="1">
                <a:solidFill>
                  <a:srgbClr val="FF0000"/>
                </a:solidFill>
                <a:latin typeface="Georgia" pitchFamily="18" charset="0"/>
              </a:rPr>
              <a:t>«</a:t>
            </a:r>
            <a:r>
              <a:rPr lang="ru-RU" sz="2000" b="1">
                <a:solidFill>
                  <a:srgbClr val="FF0000"/>
                </a:solidFill>
                <a:latin typeface="Century Gothic" pitchFamily="34" charset="0"/>
              </a:rPr>
              <a:t>Скоро буду с вами!</a:t>
            </a:r>
            <a:r>
              <a:rPr lang="ru-RU" sz="2000" b="1">
                <a:solidFill>
                  <a:srgbClr val="FF0000"/>
                </a:solidFill>
                <a:latin typeface="Georgia" pitchFamily="18" charset="0"/>
              </a:rPr>
              <a:t>»</a:t>
            </a:r>
            <a:r>
              <a:rPr lang="ru-RU" sz="2000" b="1">
                <a:solidFill>
                  <a:srgbClr val="FF0000"/>
                </a:solidFill>
                <a:latin typeface="Century Gothic" pitchFamily="34" charset="0"/>
              </a:rPr>
              <a:t/>
            </a:r>
            <a:br>
              <a:rPr lang="ru-RU" sz="2000" b="1">
                <a:solidFill>
                  <a:srgbClr val="FF0000"/>
                </a:solidFill>
                <a:latin typeface="Century Gothic" pitchFamily="34" charset="0"/>
              </a:rPr>
            </a:br>
            <a:r>
              <a:rPr lang="ru-RU" sz="2000" b="1">
                <a:solidFill>
                  <a:srgbClr val="FF0000"/>
                </a:solidFill>
                <a:latin typeface="Century Gothic" pitchFamily="34" charset="0"/>
              </a:rPr>
              <a:t>Чудо </a:t>
            </a:r>
            <a:r>
              <a:rPr lang="ru-RU" sz="2000" b="1">
                <a:solidFill>
                  <a:srgbClr val="FF0000"/>
                </a:solidFill>
                <a:latin typeface="Georgia" pitchFamily="18" charset="0"/>
              </a:rPr>
              <a:t>–</a:t>
            </a:r>
            <a:r>
              <a:rPr lang="ru-RU" sz="2000" b="1">
                <a:solidFill>
                  <a:srgbClr val="FF0000"/>
                </a:solidFill>
                <a:latin typeface="Century Gothic" pitchFamily="34" charset="0"/>
              </a:rPr>
              <a:t> лестницу везёт, и сверкают фары.</a:t>
            </a:r>
            <a:br>
              <a:rPr lang="ru-RU" sz="2000" b="1">
                <a:solidFill>
                  <a:srgbClr val="FF0000"/>
                </a:solidFill>
                <a:latin typeface="Century Gothic" pitchFamily="34" charset="0"/>
              </a:rPr>
            </a:br>
            <a:r>
              <a:rPr lang="ru-RU" sz="2000" b="1">
                <a:solidFill>
                  <a:srgbClr val="FF0000"/>
                </a:solidFill>
                <a:latin typeface="Century Gothic" pitchFamily="34" charset="0"/>
              </a:rPr>
              <a:t>Всё водичкою польёт </a:t>
            </a:r>
            <a:r>
              <a:rPr lang="ru-RU" sz="2000" b="1">
                <a:solidFill>
                  <a:srgbClr val="FF0000"/>
                </a:solidFill>
                <a:latin typeface="Georgia" pitchFamily="18" charset="0"/>
              </a:rPr>
              <a:t>–</a:t>
            </a:r>
            <a:r>
              <a:rPr lang="ru-RU" sz="2000" b="1">
                <a:solidFill>
                  <a:srgbClr val="FF0000"/>
                </a:solidFill>
                <a:latin typeface="Century Gothic" pitchFamily="34" charset="0"/>
              </a:rPr>
              <a:t> вот и нет пожара!</a:t>
            </a:r>
            <a:r>
              <a:rPr lang="ru-RU" sz="1900">
                <a:solidFill>
                  <a:srgbClr val="FF0000"/>
                </a:solidFill>
                <a:latin typeface="Century Gothic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жарны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8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6" grpId="1"/>
      <p:bldP spid="47106" grpId="2"/>
      <p:bldP spid="471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684213" y="549275"/>
            <a:ext cx="7848600" cy="545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400">
                <a:solidFill>
                  <a:srgbClr val="FFFFFF"/>
                </a:solidFill>
              </a:rPr>
              <a:t>Если вьётся пламя,</a:t>
            </a:r>
            <a:br>
              <a:rPr lang="ru-RU" sz="4400">
                <a:solidFill>
                  <a:srgbClr val="FFFFFF"/>
                </a:solidFill>
              </a:rPr>
            </a:br>
            <a:r>
              <a:rPr lang="ru-RU" sz="4400">
                <a:solidFill>
                  <a:srgbClr val="FFFFFF"/>
                </a:solidFill>
              </a:rPr>
              <a:t>дым валит столбом,</a:t>
            </a:r>
            <a:br>
              <a:rPr lang="ru-RU" sz="4400">
                <a:solidFill>
                  <a:srgbClr val="FFFFFF"/>
                </a:solidFill>
              </a:rPr>
            </a:br>
            <a:r>
              <a:rPr lang="ru-RU" sz="4400">
                <a:solidFill>
                  <a:srgbClr val="FFFFFF"/>
                </a:solidFill>
              </a:rPr>
              <a:t>«Ноль - один» мы наберём,</a:t>
            </a:r>
            <a:br>
              <a:rPr lang="ru-RU" sz="4400">
                <a:solidFill>
                  <a:srgbClr val="FFFFFF"/>
                </a:solidFill>
              </a:rPr>
            </a:br>
            <a:r>
              <a:rPr lang="ru-RU" sz="4400">
                <a:solidFill>
                  <a:srgbClr val="FFFFFF"/>
                </a:solidFill>
              </a:rPr>
              <a:t>его на помощь позовём.</a:t>
            </a:r>
            <a:br>
              <a:rPr lang="ru-RU" sz="4400">
                <a:solidFill>
                  <a:srgbClr val="FFFFFF"/>
                </a:solidFill>
              </a:rPr>
            </a:br>
            <a:r>
              <a:rPr lang="ru-RU" sz="4400">
                <a:solidFill>
                  <a:srgbClr val="FFFFFF"/>
                </a:solidFill>
              </a:rPr>
              <a:t>И в беду попавшим людям</a:t>
            </a:r>
            <a:br>
              <a:rPr lang="ru-RU" sz="4400">
                <a:solidFill>
                  <a:srgbClr val="FFFFFF"/>
                </a:solidFill>
              </a:rPr>
            </a:br>
            <a:r>
              <a:rPr lang="ru-RU" sz="4400">
                <a:solidFill>
                  <a:srgbClr val="FFFFFF"/>
                </a:solidFill>
              </a:rPr>
              <a:t>сможет он помочь,</a:t>
            </a:r>
            <a:br>
              <a:rPr lang="ru-RU" sz="4400">
                <a:solidFill>
                  <a:srgbClr val="FFFFFF"/>
                </a:solidFill>
              </a:rPr>
            </a:br>
            <a:r>
              <a:rPr lang="ru-RU" sz="4400">
                <a:solidFill>
                  <a:srgbClr val="FFFFFF"/>
                </a:solidFill>
              </a:rPr>
              <a:t>с пламенем бороться будет</a:t>
            </a:r>
            <a:br>
              <a:rPr lang="ru-RU" sz="4400">
                <a:solidFill>
                  <a:srgbClr val="FFFFFF"/>
                </a:solidFill>
              </a:rPr>
            </a:br>
            <a:r>
              <a:rPr lang="ru-RU" sz="4400">
                <a:solidFill>
                  <a:srgbClr val="FFFFFF"/>
                </a:solidFill>
              </a:rPr>
              <a:t>он и день, и ночь!</a:t>
            </a:r>
          </a:p>
        </p:txBody>
      </p:sp>
      <p:pic>
        <p:nvPicPr>
          <p:cNvPr id="49157" name="Picture 5" descr="DSC003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8280400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475</TotalTime>
  <Words>171</Words>
  <Application>Microsoft Office PowerPoint</Application>
  <PresentationFormat>Экран (4:3)</PresentationFormat>
  <Paragraphs>38</Paragraphs>
  <Slides>9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Официальная</vt:lpstr>
      <vt:lpstr>Действия при пожаре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01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пожарной безопасности</dc:title>
  <dc:creator>Nix</dc:creator>
  <cp:lastModifiedBy>user</cp:lastModifiedBy>
  <cp:revision>24</cp:revision>
  <dcterms:created xsi:type="dcterms:W3CDTF">2010-03-18T05:25:56Z</dcterms:created>
  <dcterms:modified xsi:type="dcterms:W3CDTF">2023-03-14T12:28:34Z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3686251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