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6" r:id="rId10"/>
    <p:sldId id="267" r:id="rId11"/>
    <p:sldId id="268" r:id="rId12"/>
    <p:sldId id="269" r:id="rId13"/>
    <p:sldId id="270" r:id="rId14"/>
    <p:sldId id="273" r:id="rId15"/>
    <p:sldId id="274" r:id="rId16"/>
    <p:sldId id="276" r:id="rId17"/>
    <p:sldId id="283" r:id="rId18"/>
    <p:sldId id="275" r:id="rId19"/>
    <p:sldId id="277" r:id="rId20"/>
    <p:sldId id="278" r:id="rId21"/>
    <p:sldId id="285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lex" initials="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94660"/>
  </p:normalViewPr>
  <p:slideViewPr>
    <p:cSldViewPr>
      <p:cViewPr>
        <p:scale>
          <a:sx n="60" d="100"/>
          <a:sy n="60" d="100"/>
        </p:scale>
        <p:origin x="-1662" y="-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17.04.2022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17.04.2022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17.04.2022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17.04.2022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17.04.2022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17.04.2022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17.04.2022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pPr/>
              <a:t>17.04.2022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97277"/>
            <a:ext cx="7272807" cy="1103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31640" y="1859340"/>
            <a:ext cx="756083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«НАРОДНОЕ ИССКУСТВО И КУЛЬТУРНОЕ НАСЛЕДИЕ»»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слуховые, зрительные, тактильные восприятия, дыхательную систему артикуляционный аппарат,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координацию движения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Харченко Е. А..</a:t>
            </a:r>
          </a:p>
          <a:p>
            <a:pPr algn="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Красноперекопск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306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ÐÐ¾ÑÐ¾Ð¶ÐµÐµ Ð¸Ð·Ð¾Ð±ÑÐ°Ð¶ÐµÐ½Ð¸Ðµ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"/>
            <a:ext cx="8460431" cy="674136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763688" y="764704"/>
            <a:ext cx="3384376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Яшерэм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яулык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Спрячу платочек)</a:t>
            </a:r>
          </a:p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Дети встают в круг и выбирают водящего по считалке. В руке у водящего платок. Он идет по внешнему краю круга со словами: </a:t>
            </a: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Спрячу, спрячу я платочек, 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Под ракитовый кусточек. 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Кто платочек найдет, 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Тот со мной пойдет. </a:t>
            </a: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 незаметно кладет платок у ног одного из игроков. Если этот игрок заметит, быстрее с платком бежит за водящим, чтобы его поймать. Водящий убегает, чтобы сесть на его место. Таким образом, дети меняются.</a:t>
            </a:r>
          </a:p>
        </p:txBody>
      </p:sp>
      <p:pic>
        <p:nvPicPr>
          <p:cNvPr id="4" name="Рисунок 3" descr="img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072" y="1268760"/>
            <a:ext cx="3011827" cy="380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036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ÐÐ¾ÑÐ¾Ð¶ÐµÐµ Ð¸Ð·Ð¾Ð±ÑÐ°Ð¶ÐµÐ½Ð¸Ðµ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0"/>
            <a:ext cx="81724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7704" y="620688"/>
            <a:ext cx="6408712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8733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5616" y="260648"/>
            <a:ext cx="7876348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1789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8640"/>
            <a:ext cx="7744436" cy="63367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191750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260649"/>
            <a:ext cx="5742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Домино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«Крымская палитра»</a:t>
            </a:r>
            <a:b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07704" y="980728"/>
            <a:ext cx="5886400" cy="2322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Цель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: закрепить представление детей о родном крае- Крыме: промыслах, национальной одежде, кухне, народных праздниках, музыкальных инструментах, художественных произведениях народов, живущих в Крыму. Расширять словарный запас, активизировать монологическую речь. Развивать память, внимание, усидчивость. Прививать интерес к родному краю.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3348967" y="2926046"/>
            <a:ext cx="2595360" cy="374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2072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lex\Desktop\ФОТО РАБОТА\фото для проекта\IMG-2dabac270a7e8508143d4d21c58184a3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4077072"/>
            <a:ext cx="3312368" cy="2577798"/>
          </a:xfrm>
          <a:prstGeom prst="rect">
            <a:avLst/>
          </a:prstGeom>
          <a:noFill/>
        </p:spPr>
      </p:pic>
      <p:pic>
        <p:nvPicPr>
          <p:cNvPr id="1028" name="Picture 4" descr="C:\Users\Alex\Desktop\ФОТО РАБОТА\фото для проекта\IMG-5b410ac15a1c414f06bb950709dd35e4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404664"/>
            <a:ext cx="3349983" cy="3384376"/>
          </a:xfrm>
          <a:prstGeom prst="rect">
            <a:avLst/>
          </a:prstGeom>
          <a:noFill/>
        </p:spPr>
      </p:pic>
      <p:pic>
        <p:nvPicPr>
          <p:cNvPr id="1029" name="Picture 5" descr="C:\Users\Alex\Desktop\ФОТО РАБОТА\фото для проекта\IMG-22581f45929eb9a8fc376925b48cc8a1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404664"/>
            <a:ext cx="3312368" cy="3456384"/>
          </a:xfrm>
          <a:prstGeom prst="rect">
            <a:avLst/>
          </a:prstGeom>
          <a:noFill/>
        </p:spPr>
      </p:pic>
      <p:pic>
        <p:nvPicPr>
          <p:cNvPr id="1030" name="Picture 6" descr="C:\Users\Alex\Desktop\ФОТО РАБОТА\фото для проекта\IMG-ecb70511099c3aada1ee5cae7ae6d3b2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5292080" y="4005064"/>
            <a:ext cx="3451108" cy="25904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86648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908720"/>
            <a:ext cx="7200800" cy="478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00896" y="188640"/>
            <a:ext cx="41633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МЕМОРИ «Мой край – Крым»</a:t>
            </a:r>
          </a:p>
        </p:txBody>
      </p:sp>
    </p:spTree>
    <p:extLst>
      <p:ext uri="{BB962C8B-B14F-4D97-AF65-F5344CB8AC3E}">
        <p14:creationId xmlns:p14="http://schemas.microsoft.com/office/powerpoint/2010/main" xmlns="" val="287402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32657"/>
            <a:ext cx="7272808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81560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lex\Desktop\ФОТО РАБОТА\фото для проекта\IMG-c6de5b33bf651cf37fe6a50610c1ffae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60648"/>
            <a:ext cx="3600400" cy="6192688"/>
          </a:xfrm>
          <a:prstGeom prst="rect">
            <a:avLst/>
          </a:prstGeom>
          <a:noFill/>
        </p:spPr>
      </p:pic>
      <p:pic>
        <p:nvPicPr>
          <p:cNvPr id="2052" name="Picture 4" descr="C:\Users\Alex\Desktop\ФОТО РАБОТА\фото для проекта\IMG-22581f45929eb9a8fc376925b48cc8a1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260648"/>
            <a:ext cx="3744416" cy="62373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5212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1640" y="548680"/>
            <a:ext cx="2844824" cy="5616624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32656"/>
            <a:ext cx="5040560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42345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ÐÐ°ÑÑÐ¸Ð½ÐºÐ¸ Ð¿Ð¾ Ð·Ð°Ð¿ÑÐ¾ÑÑ ÐºÐ°ÑÑÐ¸Ð½ÐºÐ¸  Ñ ÑÐµÑÐ¿ÑÐ±Ð»Ð¸ÐºÐ¾Ð¹ ÐºÑÑÐ¼ Ð¸ ÐµÑ Ð½Ð°ÑÐ¸Ð¾Ð½Ð°Ð»ÑÐ½Ð¾ÑÑÑÐ¼Ð¸ Ð´Ð»Ñ Ð´ÐµÑÐµÐ¹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904" t="19231" r="14584"/>
          <a:stretch/>
        </p:blipFill>
        <p:spPr bwMode="auto">
          <a:xfrm>
            <a:off x="1331640" y="548680"/>
            <a:ext cx="7467922" cy="59766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154376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lex\Desktop\ФОТО РАБОТА\фото для проекта\IMG-30648eeb38af8e00c2c5972569faff8e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332656"/>
            <a:ext cx="3888432" cy="3259606"/>
          </a:xfrm>
          <a:prstGeom prst="rect">
            <a:avLst/>
          </a:prstGeom>
          <a:noFill/>
        </p:spPr>
      </p:pic>
      <p:pic>
        <p:nvPicPr>
          <p:cNvPr id="3075" name="Picture 3" descr="C:\Users\Alex\Desktop\ФОТО РАБОТА\фото для проекта\IMG-f713b64a1ad73a47aca6394f5d56c967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1412776"/>
            <a:ext cx="2952328" cy="3930702"/>
          </a:xfrm>
          <a:prstGeom prst="rect">
            <a:avLst/>
          </a:prstGeom>
          <a:noFill/>
        </p:spPr>
      </p:pic>
      <p:pic>
        <p:nvPicPr>
          <p:cNvPr id="3076" name="Picture 4" descr="C:\Users\Alex\Desktop\ФОТО РАБОТА\фото для проекта\IMG-605f9fac0a6dfe2afff38eeaaaa69d4f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3831143"/>
            <a:ext cx="4032448" cy="27662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2988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ÐÐ¾ÑÐ¾Ð¶ÐµÐµ Ð¸Ð·Ð¾Ð±ÑÐ°Ð¶ÐµÐ½Ð¸Ðµ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0"/>
            <a:ext cx="81724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2195736" y="5517232"/>
            <a:ext cx="5832648" cy="488667"/>
          </a:xfrm>
          <a:prstGeom prst="rect">
            <a:avLst/>
          </a:prstGeom>
        </p:spPr>
        <p:txBody>
          <a:bodyPr wrap="square">
            <a:prstTxWarp prst="textChevron">
              <a:avLst/>
            </a:prstTxWarp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img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39752" y="764704"/>
            <a:ext cx="5544616" cy="415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842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7624" y="620688"/>
            <a:ext cx="7416824" cy="5688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27532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ÐÐ°ÑÑÐ¸Ð½ÐºÐ¸ Ð¿Ð¾ Ð·Ð°Ð¿ÑÐ¾ÑÑ ÑÑÑÑÐºÐ¸Ð¹ Ð½Ð°ÑÐ¸Ð¾Ð½Ð°Ð»ÑÐ½ÑÐ¹ ÐºÐ¾ÑÑÑÐ¼ ÑÐ¾ÑÐ¾Ð²Ð¾Ð´Ñ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43162" y="1243013"/>
            <a:ext cx="4562475" cy="467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43733" y="0"/>
            <a:ext cx="943146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 descr="ÐÐ°ÑÑÐ¸Ð½ÐºÐ¸ Ð¿Ð¾ Ð·Ð°Ð¿ÑÐ¾ÑÑ ÑÑÑÑÐºÐ¸Ð¹ Ð½Ð°ÑÐ¸Ð¾Ð½Ð°Ð»ÑÐ½ÑÐ¹ ÐºÐ¾ÑÑÑÐ¼ ÑÐ¾ÑÐ¾Ð²Ð¾Ð´Ñ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95562" y="1395413"/>
            <a:ext cx="4562475" cy="467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0" y="633413"/>
            <a:ext cx="26574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5584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43733" y="0"/>
            <a:ext cx="943146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2656"/>
            <a:ext cx="7128792" cy="5621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5760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0"/>
            <a:ext cx="810039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8" y="548680"/>
            <a:ext cx="5760640" cy="5472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61151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ÐÐ¾ÑÐ¾Ð¶ÐµÐµ Ð¸Ð·Ð¾Ð±ÑÐ°Ð¶ÐµÐ½Ð¸Ðµ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2286000" y="836713"/>
            <a:ext cx="5022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Украинская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народная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8625" y="1700808"/>
            <a:ext cx="6377054" cy="438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4467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ÐÐ¾ÑÐ¾Ð¶ÐµÐµ Ð¸Ð·Ð¾Ð±ÑÐ°Ð¶ÐµÐ½Ð¸Ðµ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187624" y="548680"/>
            <a:ext cx="6984776" cy="7879080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ru-RU" sz="2000" dirty="0" smtClean="0">
                <a:solidFill>
                  <a:srgbClr val="0033CC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      </a:t>
            </a:r>
            <a:r>
              <a:rPr lang="ru-RU" sz="2000" b="1" dirty="0" smtClean="0">
                <a:solidFill>
                  <a:srgbClr val="0033CC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</a:t>
            </a:r>
            <a:r>
              <a:rPr lang="ru-RU" sz="2000" b="1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Подоляночка</a:t>
            </a:r>
            <a:r>
              <a:rPr lang="ru-RU" sz="2000" b="1" dirty="0" smtClean="0">
                <a:solidFill>
                  <a:srgbClr val="0033CC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»</a:t>
            </a:r>
          </a:p>
          <a:p>
            <a:r>
              <a:rPr lang="ru-RU" sz="2000" dirty="0" smtClean="0"/>
              <a:t> </a:t>
            </a:r>
            <a:r>
              <a:rPr lang="ru-RU" sz="1200" dirty="0" smtClean="0"/>
              <a:t>В Украине с давних времен какие-либо народные гуляния связывали с календарем и сезонными работами на поле или в хозяйстве. В эту игру забавлялись весной, оттого она и отошла в разряд Веснянок.</a:t>
            </a:r>
          </a:p>
          <a:p>
            <a:r>
              <a:rPr lang="ru-RU" sz="1200" dirty="0" smtClean="0"/>
              <a:t>Самая известная сегодня игра – «</a:t>
            </a:r>
            <a:r>
              <a:rPr lang="ru-RU" sz="1200" dirty="0" err="1" smtClean="0"/>
              <a:t>Подоляночка</a:t>
            </a:r>
            <a:r>
              <a:rPr lang="ru-RU" sz="1200" dirty="0" smtClean="0"/>
              <a:t>». </a:t>
            </a:r>
          </a:p>
          <a:p>
            <a:r>
              <a:rPr lang="ru-RU" sz="1200" dirty="0" smtClean="0"/>
              <a:t>Дети становились в круг, а в центр та самая девочка - </a:t>
            </a:r>
            <a:r>
              <a:rPr lang="ru-RU" sz="1200" dirty="0" err="1" smtClean="0"/>
              <a:t>Подоляночка</a:t>
            </a:r>
            <a:r>
              <a:rPr lang="ru-RU" sz="1200" dirty="0" smtClean="0"/>
              <a:t>. </a:t>
            </a:r>
          </a:p>
          <a:p>
            <a:r>
              <a:rPr lang="ru-RU" sz="1200" dirty="0" smtClean="0"/>
              <a:t>Они пропивали такие строчки:</a:t>
            </a:r>
          </a:p>
          <a:p>
            <a:r>
              <a:rPr lang="ru-RU" sz="1200" b="1" dirty="0" smtClean="0"/>
              <a:t>«</a:t>
            </a:r>
            <a:r>
              <a:rPr lang="ru-RU" sz="1200" b="1" dirty="0" err="1" smtClean="0"/>
              <a:t>Десь</a:t>
            </a:r>
            <a:r>
              <a:rPr lang="ru-RU" sz="1200" b="1" dirty="0" smtClean="0"/>
              <a:t> тут </a:t>
            </a:r>
            <a:r>
              <a:rPr lang="ru-RU" sz="1200" b="1" dirty="0" err="1" smtClean="0"/>
              <a:t>була</a:t>
            </a:r>
            <a:r>
              <a:rPr lang="ru-RU" sz="1200" b="1" dirty="0" smtClean="0"/>
              <a:t> </a:t>
            </a:r>
            <a:r>
              <a:rPr lang="ru-RU" sz="1200" b="1" dirty="0" err="1" smtClean="0"/>
              <a:t>Подоляночка</a:t>
            </a:r>
            <a:r>
              <a:rPr lang="ru-RU" sz="1200" b="1" dirty="0" smtClean="0"/>
              <a:t>, </a:t>
            </a:r>
            <a:endParaRPr lang="ru-RU" sz="1200" dirty="0" smtClean="0"/>
          </a:p>
          <a:p>
            <a:r>
              <a:rPr lang="ru-RU" sz="1200" b="1" dirty="0" err="1" smtClean="0"/>
              <a:t>Десь</a:t>
            </a:r>
            <a:r>
              <a:rPr lang="ru-RU" sz="1200" b="1" dirty="0" smtClean="0"/>
              <a:t> тут </a:t>
            </a:r>
            <a:r>
              <a:rPr lang="ru-RU" sz="1200" b="1" dirty="0" err="1" smtClean="0"/>
              <a:t>була</a:t>
            </a:r>
            <a:r>
              <a:rPr lang="ru-RU" sz="1200" b="1" dirty="0" smtClean="0"/>
              <a:t> </a:t>
            </a:r>
            <a:r>
              <a:rPr lang="ru-RU" sz="1200" b="1" dirty="0" err="1" smtClean="0"/>
              <a:t>Молодесенька</a:t>
            </a:r>
            <a:r>
              <a:rPr lang="ru-RU" sz="1200" b="1" dirty="0" smtClean="0"/>
              <a:t>. </a:t>
            </a:r>
            <a:endParaRPr lang="ru-RU" sz="1200" dirty="0" smtClean="0"/>
          </a:p>
          <a:p>
            <a:r>
              <a:rPr lang="ru-RU" sz="1200" b="1" dirty="0" smtClean="0"/>
              <a:t>Тут вона впала, </a:t>
            </a:r>
            <a:endParaRPr lang="ru-RU" sz="1200" dirty="0" smtClean="0"/>
          </a:p>
          <a:p>
            <a:r>
              <a:rPr lang="ru-RU" sz="1200" b="1" dirty="0" smtClean="0"/>
              <a:t>До </a:t>
            </a:r>
            <a:r>
              <a:rPr lang="ru-RU" sz="1200" b="1" dirty="0" err="1" smtClean="0"/>
              <a:t>землі</a:t>
            </a:r>
            <a:r>
              <a:rPr lang="ru-RU" sz="1200" b="1" dirty="0" smtClean="0"/>
              <a:t> припала. </a:t>
            </a:r>
            <a:endParaRPr lang="ru-RU" sz="1200" dirty="0" smtClean="0"/>
          </a:p>
          <a:p>
            <a:r>
              <a:rPr lang="ru-RU" sz="1200" b="1" dirty="0" err="1" smtClean="0"/>
              <a:t>Личко</a:t>
            </a:r>
            <a:r>
              <a:rPr lang="ru-RU" sz="1200" b="1" dirty="0" smtClean="0"/>
              <a:t> не </a:t>
            </a:r>
            <a:r>
              <a:rPr lang="ru-RU" sz="1200" b="1" dirty="0" err="1" smtClean="0"/>
              <a:t>вмивала</a:t>
            </a:r>
            <a:r>
              <a:rPr lang="ru-RU" sz="1200" b="1" dirty="0" smtClean="0"/>
              <a:t>, </a:t>
            </a:r>
            <a:endParaRPr lang="ru-RU" sz="1200" dirty="0" smtClean="0"/>
          </a:p>
          <a:p>
            <a:r>
              <a:rPr lang="ru-RU" sz="1200" b="1" dirty="0" err="1" smtClean="0"/>
              <a:t>Бо</a:t>
            </a:r>
            <a:r>
              <a:rPr lang="ru-RU" sz="1200" b="1" dirty="0" smtClean="0"/>
              <a:t> води не мала».</a:t>
            </a:r>
            <a:r>
              <a:rPr lang="ru-RU" sz="1200" dirty="0" smtClean="0"/>
              <a:t> </a:t>
            </a:r>
          </a:p>
          <a:p>
            <a:r>
              <a:rPr lang="ru-RU" sz="1200" dirty="0" smtClean="0"/>
              <a:t>Главная героиня должна была ходить в круге, а потом присесть, показывая свое «немытое личико». Далее следовали строки:</a:t>
            </a:r>
          </a:p>
          <a:p>
            <a:r>
              <a:rPr lang="ru-RU" sz="1200" b="1" dirty="0" smtClean="0"/>
              <a:t>«Устань, устань, </a:t>
            </a:r>
            <a:r>
              <a:rPr lang="ru-RU" sz="1200" b="1" dirty="0" err="1" smtClean="0"/>
              <a:t>Подоляночка</a:t>
            </a:r>
            <a:r>
              <a:rPr lang="ru-RU" sz="1200" b="1" dirty="0" smtClean="0"/>
              <a:t>!</a:t>
            </a:r>
            <a:endParaRPr lang="ru-RU" sz="1200" dirty="0" smtClean="0"/>
          </a:p>
          <a:p>
            <a:r>
              <a:rPr lang="ru-RU" sz="1200" b="1" dirty="0" err="1" smtClean="0"/>
              <a:t>Умий</a:t>
            </a:r>
            <a:r>
              <a:rPr lang="ru-RU" sz="1200" b="1" dirty="0" smtClean="0"/>
              <a:t> </a:t>
            </a:r>
            <a:r>
              <a:rPr lang="ru-RU" sz="1200" b="1" dirty="0" err="1" smtClean="0"/>
              <a:t>личко</a:t>
            </a:r>
            <a:r>
              <a:rPr lang="ru-RU" sz="1200" b="1" dirty="0" smtClean="0"/>
              <a:t>, </a:t>
            </a:r>
            <a:endParaRPr lang="ru-RU" sz="1200" dirty="0" smtClean="0"/>
          </a:p>
          <a:p>
            <a:r>
              <a:rPr lang="ru-RU" sz="1200" b="1" dirty="0" smtClean="0"/>
              <a:t>Як ту скляночку. </a:t>
            </a:r>
            <a:endParaRPr lang="ru-RU" sz="1200" dirty="0" smtClean="0"/>
          </a:p>
          <a:p>
            <a:r>
              <a:rPr lang="ru-RU" sz="1200" b="1" dirty="0" err="1" smtClean="0"/>
              <a:t>Візьмися</a:t>
            </a:r>
            <a:r>
              <a:rPr lang="ru-RU" sz="1200" b="1" dirty="0" smtClean="0"/>
              <a:t> у боки, </a:t>
            </a:r>
            <a:endParaRPr lang="ru-RU" sz="1200" dirty="0" smtClean="0"/>
          </a:p>
          <a:p>
            <a:r>
              <a:rPr lang="ru-RU" sz="1200" b="1" dirty="0" smtClean="0"/>
              <a:t>Покажи нам скоки. </a:t>
            </a:r>
            <a:endParaRPr lang="ru-RU" sz="1200" dirty="0" smtClean="0"/>
          </a:p>
          <a:p>
            <a:r>
              <a:rPr lang="ru-RU" sz="1200" b="1" dirty="0" smtClean="0"/>
              <a:t>Та </a:t>
            </a:r>
            <a:r>
              <a:rPr lang="ru-RU" sz="1200" b="1" dirty="0" err="1" smtClean="0"/>
              <a:t>біжи</a:t>
            </a:r>
            <a:r>
              <a:rPr lang="ru-RU" sz="1200" b="1" dirty="0" smtClean="0"/>
              <a:t> до гаю, </a:t>
            </a:r>
            <a:endParaRPr lang="ru-RU" sz="1200" dirty="0" smtClean="0"/>
          </a:p>
          <a:p>
            <a:r>
              <a:rPr lang="ru-RU" sz="1200" b="1" dirty="0" smtClean="0"/>
              <a:t>Бери </a:t>
            </a:r>
            <a:r>
              <a:rPr lang="ru-RU" sz="1200" b="1" dirty="0" err="1" smtClean="0"/>
              <a:t>дівча</a:t>
            </a:r>
            <a:r>
              <a:rPr lang="ru-RU" sz="1200" b="1" dirty="0" smtClean="0"/>
              <a:t> </a:t>
            </a:r>
            <a:r>
              <a:rPr lang="ru-RU" sz="1200" b="1" dirty="0" err="1" smtClean="0"/>
              <a:t>з</a:t>
            </a:r>
            <a:r>
              <a:rPr lang="ru-RU" sz="1200" b="1" dirty="0" smtClean="0"/>
              <a:t> краю!» </a:t>
            </a:r>
            <a:endParaRPr lang="ru-RU" sz="1200" dirty="0" smtClean="0"/>
          </a:p>
          <a:p>
            <a:r>
              <a:rPr lang="ru-RU" sz="1200" dirty="0" smtClean="0"/>
              <a:t>Девочка показывала, как она старательно умывается, а потом выбирала из ребят, что водили хоровод, девочку вместо себя</a:t>
            </a:r>
          </a:p>
          <a:p>
            <a:pPr indent="449580" algn="ctr">
              <a:lnSpc>
                <a:spcPct val="115000"/>
              </a:lnSpc>
              <a:spcAft>
                <a:spcPts val="1000"/>
              </a:spcAft>
              <a:tabLst>
                <a:tab pos="2324100" algn="l"/>
              </a:tabLst>
            </a:pPr>
            <a:endParaRPr lang="ru-RU" sz="1200" b="1" dirty="0" smtClean="0">
              <a:solidFill>
                <a:srgbClr val="0033CC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449580" algn="ctr">
              <a:lnSpc>
                <a:spcPct val="115000"/>
              </a:lnSpc>
              <a:spcAft>
                <a:spcPts val="1000"/>
              </a:spcAft>
              <a:tabLst>
                <a:tab pos="2324100" algn="l"/>
              </a:tabLst>
            </a:pPr>
            <a:r>
              <a:rPr lang="ru-RU" sz="1200" b="1" dirty="0" smtClean="0">
                <a:solidFill>
                  <a:srgbClr val="0033CC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</a:p>
          <a:p>
            <a:pPr indent="449580" algn="ctr">
              <a:lnSpc>
                <a:spcPct val="115000"/>
              </a:lnSpc>
              <a:spcAft>
                <a:spcPts val="1000"/>
              </a:spcAft>
              <a:tabLst>
                <a:tab pos="2324100" algn="l"/>
              </a:tabLst>
            </a:pPr>
            <a:endParaRPr lang="ru-RU" sz="1200" b="1" dirty="0" smtClean="0">
              <a:solidFill>
                <a:srgbClr val="0033CC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449580" algn="ctr">
              <a:lnSpc>
                <a:spcPct val="115000"/>
              </a:lnSpc>
              <a:spcAft>
                <a:spcPts val="1000"/>
              </a:spcAft>
              <a:tabLst>
                <a:tab pos="2324100" algn="l"/>
              </a:tabLst>
            </a:pPr>
            <a:endParaRPr lang="ru-RU" sz="1200" b="1" dirty="0" smtClean="0">
              <a:solidFill>
                <a:srgbClr val="0033CC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449580" algn="ctr">
              <a:lnSpc>
                <a:spcPct val="115000"/>
              </a:lnSpc>
              <a:spcAft>
                <a:spcPts val="1000"/>
              </a:spcAft>
              <a:tabLst>
                <a:tab pos="2324100" algn="l"/>
              </a:tabLst>
            </a:pPr>
            <a:endParaRPr lang="ru-RU" sz="1200" b="1" dirty="0" smtClean="0">
              <a:solidFill>
                <a:srgbClr val="0033CC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449580" algn="ctr">
              <a:lnSpc>
                <a:spcPct val="115000"/>
              </a:lnSpc>
              <a:spcAft>
                <a:spcPts val="1000"/>
              </a:spcAft>
              <a:tabLst>
                <a:tab pos="2324100" algn="l"/>
              </a:tabLst>
            </a:pPr>
            <a:endParaRPr lang="en-US" sz="2000" b="1" dirty="0" smtClean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maxresdefaul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1412776"/>
            <a:ext cx="3240360" cy="460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89642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ÐÐ¾ÑÐ¾Ð¶ÐµÐµ Ð¸Ð·Ð¾Ð±ÑÐ°Ð¶ÐµÐ½Ð¸Ðµ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741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â Ð Ð¾Ð»Ñ ÑÐ°ÑÐ°ÑÑÐºÐ¸Ñ Ð½Ð°ÑÐ¾Ð´Ð½ÑÑ Ð¸Ð³Ñ Ð² Ð¾Ð±ÑÑÐµÐ½Ð¸Ð¸ ÑÐ°ÑÐ°ÑÑÐºÐ¾Ð¼Ñ ÑÐ·ÑÐºÑ ÑÑÑÑÐºÐ¾ÑÐ·ÑÑÐ½ÑÑ Ð´ÐµÑÐµÐ¹â   ÐÐÐÐÐ£ Â«Ð­Ð½Ð¶ÐµÂ» ÐÐ¾ÑÐ¿Ð¸ÑÐ°ÑÐµÐ»Ñ Ð¿Ð¾ Ð¾Ð±ÑÑÐµÐ½Ð¸Ñ ÑÐ°ÑÐ°ÑÑÐºÐ¾Ð³Ð¾ ÑÐ·ÑÐºÐ° ÐÐ¾ÑÐ¾Ð½Ð¾Ð²Ð° Ð.Ð .  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44" t="24146" r="69871" b="22862"/>
          <a:stretch/>
        </p:blipFill>
        <p:spPr bwMode="auto">
          <a:xfrm>
            <a:off x="2771800" y="1772816"/>
            <a:ext cx="3888433" cy="37754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86000" y="1052737"/>
            <a:ext cx="51663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Татарская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народная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игра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970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153</TotalTime>
  <Words>374</Words>
  <Application>Microsoft Office PowerPoint</Application>
  <PresentationFormat>Экран (4:3)</PresentationFormat>
  <Paragraphs>53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Солнцестояние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Alex</cp:lastModifiedBy>
  <cp:revision>24</cp:revision>
  <dcterms:created xsi:type="dcterms:W3CDTF">2021-10-21T07:31:00Z</dcterms:created>
  <dcterms:modified xsi:type="dcterms:W3CDTF">2022-04-17T12:50:57Z</dcterms:modified>
</cp:coreProperties>
</file>