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99FF"/>
    <a:srgbClr val="FF7C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E2CB8-E237-4DFC-94AF-D971D01286F3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0F6205-3D68-4B21-AFEC-F5E938F97304}">
      <dgm:prSet phldrT="[Текст]" custT="1"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ТЕАТРАЛИЗОВАННЫЕ ИГРЫ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3C378-E125-4A26-AE12-89DED23CD054}" type="parTrans" cxnId="{C483DE86-9471-45B9-9249-05AF869382AA}">
      <dgm:prSet/>
      <dgm:spPr/>
      <dgm:t>
        <a:bodyPr/>
        <a:lstStyle/>
        <a:p>
          <a:endParaRPr lang="ru-RU"/>
        </a:p>
      </dgm:t>
    </dgm:pt>
    <dgm:pt modelId="{ADD60EC0-1664-4158-B7E1-2D14956B9A5A}" type="sibTrans" cxnId="{C483DE86-9471-45B9-9249-05AF869382AA}">
      <dgm:prSet/>
      <dgm:spPr/>
      <dgm:t>
        <a:bodyPr/>
        <a:lstStyle/>
        <a:p>
          <a:endParaRPr lang="ru-RU"/>
        </a:p>
      </dgm:t>
    </dgm:pt>
    <dgm:pt modelId="{59D72F2C-9E3B-4942-8E37-9AB8B9416F2F}">
      <dgm:prSet phldrT="[Текст]" custT="1"/>
      <dgm:spPr>
        <a:solidFill>
          <a:srgbClr val="FFFF0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Развивают различные виды детского творчества: худо­жественно-речевое, музыкально-игровое, танцевальное, сценическое, певческое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14D35-97E0-4E0A-BCE8-568D7324EFAE}" type="parTrans" cxnId="{89DB2C95-06D7-4616-B479-BFE197AE4906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6D3E2BE2-495A-41F9-84D0-00B67740598F}" type="sibTrans" cxnId="{89DB2C95-06D7-4616-B479-BFE197AE4906}">
      <dgm:prSet/>
      <dgm:spPr/>
      <dgm:t>
        <a:bodyPr/>
        <a:lstStyle/>
        <a:p>
          <a:endParaRPr lang="ru-RU"/>
        </a:p>
      </dgm:t>
    </dgm:pt>
    <dgm:pt modelId="{A67440D4-83FA-4CAD-9762-10795C03A7A8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Приобщают детей к искусству: литератур­ному, драматическому, театральному.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04493-785F-4924-B366-C157E95F00DA}" type="parTrans" cxnId="{29E804E1-1BAB-4562-92D7-373A3E86CD9F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A2D4C26-7B8B-446F-8F70-AE73F822FD01}" type="sibTrans" cxnId="{29E804E1-1BAB-4562-92D7-373A3E86CD9F}">
      <dgm:prSet/>
      <dgm:spPr/>
      <dgm:t>
        <a:bodyPr/>
        <a:lstStyle/>
        <a:p>
          <a:endParaRPr lang="ru-RU"/>
        </a:p>
      </dgm:t>
    </dgm:pt>
    <dgm:pt modelId="{B07E2114-3830-4DDB-8E72-EF8D33CFE578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Знакомят с разнообразными видами театрального искусства. При грамотном руководстве у детей формируются представления о работе артистов, режиссеров, театрального художника, дирижера.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4F163-15D4-42E3-9C77-26D9A7305957}" type="parTrans" cxnId="{B0B47553-7B58-44CA-B121-FD1B8FD67B2F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63606C22-0BBC-439C-A93E-7BB4BD68FF5F}" type="sibTrans" cxnId="{B0B47553-7B58-44CA-B121-FD1B8FD67B2F}">
      <dgm:prSet/>
      <dgm:spPr/>
      <dgm:t>
        <a:bodyPr/>
        <a:lstStyle/>
        <a:p>
          <a:endParaRPr lang="ru-RU"/>
        </a:p>
      </dgm:t>
    </dgm:pt>
    <dgm:pt modelId="{5852BC92-55F7-43C1-8960-EAE8BEF0779C}">
      <dgm:prSet phldrT="[Текст]" custT="1"/>
      <dgm:spPr>
        <a:solidFill>
          <a:srgbClr val="00B0F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Строятся на основе литературного произведения имеет готовый сюжет, роли; поступки героев, их слова определяется текстом этого произведения.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593BF-6DD3-40F7-B3C8-FED2029D0490}" type="parTrans" cxnId="{9259EC8B-086C-4453-8EFB-47E519DAEE5A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DE86509A-265D-4CAA-B168-A932C92365E3}" type="sibTrans" cxnId="{9259EC8B-086C-4453-8EFB-47E519DAEE5A}">
      <dgm:prSet/>
      <dgm:spPr/>
      <dgm:t>
        <a:bodyPr/>
        <a:lstStyle/>
        <a:p>
          <a:endParaRPr lang="ru-RU"/>
        </a:p>
      </dgm:t>
    </dgm:pt>
    <dgm:pt modelId="{37632976-15A1-4F96-B869-B3C97CB33D32}">
      <dgm:prSet phldrT="[Текст]" custT="1"/>
      <dgm:spPr>
        <a:solidFill>
          <a:srgbClr val="FF66FF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Способствуют пониманию хода событий, образов героев, их поведения, представ­ление персонажей такими, какими они поданы в произведении со всеми характерными осо­бенностями.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E6BDD-BA8F-457E-BCA5-337EF540426E}" type="parTrans" cxnId="{F18001AA-F04B-4B2A-8599-B2DB243661B0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E754E0F6-D915-47B7-A4FF-1D5A08172D38}" type="sibTrans" cxnId="{F18001AA-F04B-4B2A-8599-B2DB243661B0}">
      <dgm:prSet/>
      <dgm:spPr/>
      <dgm:t>
        <a:bodyPr/>
        <a:lstStyle/>
        <a:p>
          <a:endParaRPr lang="ru-RU"/>
        </a:p>
      </dgm:t>
    </dgm:pt>
    <dgm:pt modelId="{7B2361B3-8B01-4BA2-A590-2FE5E974ACE1}">
      <dgm:prSet phldrT="[Текст]" custT="1"/>
      <dgm:spPr>
        <a:solidFill>
          <a:srgbClr val="92D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Действия, выполняемые дошкольниками, более сложные, чем при подражании тому, что они видят в жизни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7895B-0FCD-4267-9975-8230E5E4231F}" type="parTrans" cxnId="{630927A3-FB85-4120-9F66-386687E5D07F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>
            <a:ln w="76200">
              <a:solidFill>
                <a:schemeClr val="tx1"/>
              </a:solidFill>
            </a:ln>
          </a:endParaRPr>
        </a:p>
      </dgm:t>
    </dgm:pt>
    <dgm:pt modelId="{F224219C-5F95-4E53-A417-20F62E6D98DB}" type="sibTrans" cxnId="{630927A3-FB85-4120-9F66-386687E5D07F}">
      <dgm:prSet/>
      <dgm:spPr/>
      <dgm:t>
        <a:bodyPr/>
        <a:lstStyle/>
        <a:p>
          <a:endParaRPr lang="ru-RU"/>
        </a:p>
      </dgm:t>
    </dgm:pt>
    <dgm:pt modelId="{4845367F-A113-4873-ADE9-F9100ACB0CE1}">
      <dgm:prSet phldrT="[Текст]" custT="1"/>
      <dgm:spPr>
        <a:solidFill>
          <a:srgbClr val="FF7C80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Передача образов требует от детей использования разных средств выразительности (жестов, мимики, пантомимики), инициативы, самостоятельности. творчества; умения про­никнуться их чувствами, мыслями, переживаниями.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57D28-7088-495E-ABD9-C4ECF55956C0}" type="parTrans" cxnId="{388890BE-1A45-44C0-88EC-2918D0F4FC27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D671A54F-CBDA-42EE-8153-4CFC1BA50186}" type="sibTrans" cxnId="{388890BE-1A45-44C0-88EC-2918D0F4FC27}">
      <dgm:prSet/>
      <dgm:spPr/>
      <dgm:t>
        <a:bodyPr/>
        <a:lstStyle/>
        <a:p>
          <a:endParaRPr lang="ru-RU"/>
        </a:p>
      </dgm:t>
    </dgm:pt>
    <dgm:pt modelId="{6095D205-D5B7-4E19-837F-925611606F8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Состоят из 2-х частей: подготовки к игре и самой драматизации.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583F3-62D1-4563-AFF0-35AA74D36DCB}" type="parTrans" cxnId="{26EC0CBB-69A1-4E15-903D-C6C0D5B5DC55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>
            <a:ln w="76200">
              <a:solidFill>
                <a:schemeClr val="tx1"/>
              </a:solidFill>
            </a:ln>
          </a:endParaRPr>
        </a:p>
      </dgm:t>
    </dgm:pt>
    <dgm:pt modelId="{DD5B6883-E857-45EB-AD46-EC55D6B204F2}" type="sibTrans" cxnId="{26EC0CBB-69A1-4E15-903D-C6C0D5B5DC55}">
      <dgm:prSet/>
      <dgm:spPr/>
      <dgm:t>
        <a:bodyPr/>
        <a:lstStyle/>
        <a:p>
          <a:endParaRPr lang="ru-RU"/>
        </a:p>
      </dgm:t>
    </dgm:pt>
    <dgm:pt modelId="{E7242C56-878F-4E47-B267-B404F0516756}" type="pres">
      <dgm:prSet presAssocID="{E5CE2CB8-E237-4DFC-94AF-D971D01286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715EE5-17A0-46A3-BF8A-C5010E3B6B7E}" type="pres">
      <dgm:prSet presAssocID="{C70F6205-3D68-4B21-AFEC-F5E938F97304}" presName="root1" presStyleCnt="0"/>
      <dgm:spPr/>
    </dgm:pt>
    <dgm:pt modelId="{9B4687A6-8D53-41D3-8F7A-B1ABD8B18314}" type="pres">
      <dgm:prSet presAssocID="{C70F6205-3D68-4B21-AFEC-F5E938F97304}" presName="LevelOneTextNode" presStyleLbl="node0" presStyleIdx="0" presStyleCnt="1" custScaleX="55066" custScaleY="125239" custLinFactX="-100000" custLinFactNeighborX="-104608" custLinFactNeighborY="-10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E923A1-1DE5-4C79-9017-CFF3E560A49B}" type="pres">
      <dgm:prSet presAssocID="{C70F6205-3D68-4B21-AFEC-F5E938F97304}" presName="level2hierChild" presStyleCnt="0"/>
      <dgm:spPr/>
    </dgm:pt>
    <dgm:pt modelId="{DE179920-3795-4374-A96E-D34804EEAE08}" type="pres">
      <dgm:prSet presAssocID="{9B014D35-97E0-4E0A-BCE8-568D7324EFAE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4A450740-5834-4784-9510-600BEBEF1DDF}" type="pres">
      <dgm:prSet presAssocID="{9B014D35-97E0-4E0A-BCE8-568D7324EFAE}" presName="connTx" presStyleLbl="parChTrans1D2" presStyleIdx="0" presStyleCnt="8"/>
      <dgm:spPr/>
      <dgm:t>
        <a:bodyPr/>
        <a:lstStyle/>
        <a:p>
          <a:endParaRPr lang="ru-RU"/>
        </a:p>
      </dgm:t>
    </dgm:pt>
    <dgm:pt modelId="{ACE32E87-9B74-423E-A191-2EB49AF95BB6}" type="pres">
      <dgm:prSet presAssocID="{59D72F2C-9E3B-4942-8E37-9AB8B9416F2F}" presName="root2" presStyleCnt="0"/>
      <dgm:spPr/>
    </dgm:pt>
    <dgm:pt modelId="{54C2E49D-C87B-4228-83BB-FC450A26E578}" type="pres">
      <dgm:prSet presAssocID="{59D72F2C-9E3B-4942-8E37-9AB8B9416F2F}" presName="LevelTwoTextNode" presStyleLbl="node2" presStyleIdx="0" presStyleCnt="8" custScaleX="356864" custScaleY="96857" custLinFactNeighborX="-1377" custLinFactNeighborY="-53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0115CE-5DA3-426C-B9F2-BB7796440C27}" type="pres">
      <dgm:prSet presAssocID="{59D72F2C-9E3B-4942-8E37-9AB8B9416F2F}" presName="level3hierChild" presStyleCnt="0"/>
      <dgm:spPr/>
    </dgm:pt>
    <dgm:pt modelId="{00B4F405-A481-4179-BC58-38637AB39810}" type="pres">
      <dgm:prSet presAssocID="{E1F04493-785F-4924-B366-C157E95F00DA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9AB1C148-781A-48DE-96DC-942FE5E67FC5}" type="pres">
      <dgm:prSet presAssocID="{E1F04493-785F-4924-B366-C157E95F00DA}" presName="connTx" presStyleLbl="parChTrans1D2" presStyleIdx="1" presStyleCnt="8"/>
      <dgm:spPr/>
      <dgm:t>
        <a:bodyPr/>
        <a:lstStyle/>
        <a:p>
          <a:endParaRPr lang="ru-RU"/>
        </a:p>
      </dgm:t>
    </dgm:pt>
    <dgm:pt modelId="{A726DCA7-E874-40F2-98A1-BED3FD1F17BA}" type="pres">
      <dgm:prSet presAssocID="{A67440D4-83FA-4CAD-9762-10795C03A7A8}" presName="root2" presStyleCnt="0"/>
      <dgm:spPr/>
    </dgm:pt>
    <dgm:pt modelId="{82ACB5D3-8ED1-4363-A84F-B5C0B11E612B}" type="pres">
      <dgm:prSet presAssocID="{A67440D4-83FA-4CAD-9762-10795C03A7A8}" presName="LevelTwoTextNode" presStyleLbl="node2" presStyleIdx="1" presStyleCnt="8" custScaleX="362615" custScaleY="81721" custLinFactNeighborX="-4519" custLinFactNeighborY="-23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F8819B-4CDA-427A-A1A0-7B50FDE2D9D1}" type="pres">
      <dgm:prSet presAssocID="{A67440D4-83FA-4CAD-9762-10795C03A7A8}" presName="level3hierChild" presStyleCnt="0"/>
      <dgm:spPr/>
    </dgm:pt>
    <dgm:pt modelId="{5B8A0270-206A-4EE0-9459-29BE21784267}" type="pres">
      <dgm:prSet presAssocID="{7A34F163-15D4-42E3-9C77-26D9A7305957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0C539A91-72DD-4AD3-8B5D-9271D62693FF}" type="pres">
      <dgm:prSet presAssocID="{7A34F163-15D4-42E3-9C77-26D9A7305957}" presName="connTx" presStyleLbl="parChTrans1D2" presStyleIdx="2" presStyleCnt="8"/>
      <dgm:spPr/>
      <dgm:t>
        <a:bodyPr/>
        <a:lstStyle/>
        <a:p>
          <a:endParaRPr lang="ru-RU"/>
        </a:p>
      </dgm:t>
    </dgm:pt>
    <dgm:pt modelId="{9DCFF9D2-CA1A-4DC6-8554-8C54819F00F3}" type="pres">
      <dgm:prSet presAssocID="{B07E2114-3830-4DDB-8E72-EF8D33CFE578}" presName="root2" presStyleCnt="0"/>
      <dgm:spPr/>
    </dgm:pt>
    <dgm:pt modelId="{29B0FBBF-CD41-4F9D-8DB9-3EC4501F7FB4}" type="pres">
      <dgm:prSet presAssocID="{B07E2114-3830-4DDB-8E72-EF8D33CFE578}" presName="LevelTwoTextNode" presStyleLbl="node2" presStyleIdx="2" presStyleCnt="8" custScaleX="360797" custScaleY="117634" custLinFactNeighborX="-3610" custLinFactNeighborY="-62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335B8F-2F7A-4228-9146-C6566CEA57D0}" type="pres">
      <dgm:prSet presAssocID="{B07E2114-3830-4DDB-8E72-EF8D33CFE578}" presName="level3hierChild" presStyleCnt="0"/>
      <dgm:spPr/>
    </dgm:pt>
    <dgm:pt modelId="{3D9D622C-C935-4725-A04C-14AC677840FC}" type="pres">
      <dgm:prSet presAssocID="{FD5593BF-6DD3-40F7-B3C8-FED2029D0490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AF2CE51F-0AF2-47E0-BCCF-C0D8E7359420}" type="pres">
      <dgm:prSet presAssocID="{FD5593BF-6DD3-40F7-B3C8-FED2029D0490}" presName="connTx" presStyleLbl="parChTrans1D2" presStyleIdx="3" presStyleCnt="8"/>
      <dgm:spPr/>
      <dgm:t>
        <a:bodyPr/>
        <a:lstStyle/>
        <a:p>
          <a:endParaRPr lang="ru-RU"/>
        </a:p>
      </dgm:t>
    </dgm:pt>
    <dgm:pt modelId="{2A0F16DC-C797-4178-8174-E28F4B064061}" type="pres">
      <dgm:prSet presAssocID="{5852BC92-55F7-43C1-8960-EAE8BEF0779C}" presName="root2" presStyleCnt="0"/>
      <dgm:spPr/>
    </dgm:pt>
    <dgm:pt modelId="{6ADF18E2-25D6-4E95-814E-A65128A7A7F6}" type="pres">
      <dgm:prSet presAssocID="{5852BC92-55F7-43C1-8960-EAE8BEF0779C}" presName="LevelTwoTextNode" presStyleLbl="node2" presStyleIdx="3" presStyleCnt="8" custScaleX="362752" custScaleY="111063" custLinFactNeighborX="-4518" custLinFactNeighborY="-26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EF3734-6082-4BBA-ACFA-C6B84264DA1F}" type="pres">
      <dgm:prSet presAssocID="{5852BC92-55F7-43C1-8960-EAE8BEF0779C}" presName="level3hierChild" presStyleCnt="0"/>
      <dgm:spPr/>
    </dgm:pt>
    <dgm:pt modelId="{4C5C4749-4E38-4B09-B537-F82549CEAE6B}" type="pres">
      <dgm:prSet presAssocID="{2C7E6BDD-BA8F-457E-BCA5-337EF540426E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23F5ACB7-5332-4711-98EC-687FEC42B73B}" type="pres">
      <dgm:prSet presAssocID="{2C7E6BDD-BA8F-457E-BCA5-337EF540426E}" presName="connTx" presStyleLbl="parChTrans1D2" presStyleIdx="4" presStyleCnt="8"/>
      <dgm:spPr/>
      <dgm:t>
        <a:bodyPr/>
        <a:lstStyle/>
        <a:p>
          <a:endParaRPr lang="ru-RU"/>
        </a:p>
      </dgm:t>
    </dgm:pt>
    <dgm:pt modelId="{559D0831-03CB-48C3-B18F-2D425A46EAD4}" type="pres">
      <dgm:prSet presAssocID="{37632976-15A1-4F96-B869-B3C97CB33D32}" presName="root2" presStyleCnt="0"/>
      <dgm:spPr/>
    </dgm:pt>
    <dgm:pt modelId="{9677CAC7-E07E-4E13-991E-18DC01005760}" type="pres">
      <dgm:prSet presAssocID="{37632976-15A1-4F96-B869-B3C97CB33D32}" presName="LevelTwoTextNode" presStyleLbl="node2" presStyleIdx="4" presStyleCnt="8" custScaleX="361529" custScaleY="118187" custLinFactNeighborX="-4518" custLinFactNeighborY="-8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26AF62-D495-46F7-A467-6FC396424E76}" type="pres">
      <dgm:prSet presAssocID="{37632976-15A1-4F96-B869-B3C97CB33D32}" presName="level3hierChild" presStyleCnt="0"/>
      <dgm:spPr/>
    </dgm:pt>
    <dgm:pt modelId="{8D16312D-96CB-4D4C-ADC0-E5D16727C7DB}" type="pres">
      <dgm:prSet presAssocID="{CE07895B-0FCD-4267-9975-8230E5E4231F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56D13EF0-D8C7-4801-B6FB-382AE064F89A}" type="pres">
      <dgm:prSet presAssocID="{CE07895B-0FCD-4267-9975-8230E5E4231F}" presName="connTx" presStyleLbl="parChTrans1D2" presStyleIdx="5" presStyleCnt="8"/>
      <dgm:spPr/>
      <dgm:t>
        <a:bodyPr/>
        <a:lstStyle/>
        <a:p>
          <a:endParaRPr lang="ru-RU"/>
        </a:p>
      </dgm:t>
    </dgm:pt>
    <dgm:pt modelId="{7BE4978C-ED4F-4EF0-A068-96C490B4B60F}" type="pres">
      <dgm:prSet presAssocID="{7B2361B3-8B01-4BA2-A590-2FE5E974ACE1}" presName="root2" presStyleCnt="0"/>
      <dgm:spPr/>
    </dgm:pt>
    <dgm:pt modelId="{B9B0DCBA-6883-43F9-B714-F370FCE133D5}" type="pres">
      <dgm:prSet presAssocID="{7B2361B3-8B01-4BA2-A590-2FE5E974ACE1}" presName="LevelTwoTextNode" presStyleLbl="node2" presStyleIdx="5" presStyleCnt="8" custScaleX="357298" custScaleY="70043" custLinFactNeighborX="-2478" custLinFactNeighborY="-2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71AA86-9CCE-490F-80F5-215140D98DB5}" type="pres">
      <dgm:prSet presAssocID="{7B2361B3-8B01-4BA2-A590-2FE5E974ACE1}" presName="level3hierChild" presStyleCnt="0"/>
      <dgm:spPr/>
    </dgm:pt>
    <dgm:pt modelId="{8679EBCB-209F-4069-AC3D-EE2569579560}" type="pres">
      <dgm:prSet presAssocID="{B9357D28-7088-495E-ABD9-C4ECF55956C0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5C5E57C5-D713-4100-911E-B03BF5F175E1}" type="pres">
      <dgm:prSet presAssocID="{B9357D28-7088-495E-ABD9-C4ECF55956C0}" presName="connTx" presStyleLbl="parChTrans1D2" presStyleIdx="6" presStyleCnt="8"/>
      <dgm:spPr/>
      <dgm:t>
        <a:bodyPr/>
        <a:lstStyle/>
        <a:p>
          <a:endParaRPr lang="ru-RU"/>
        </a:p>
      </dgm:t>
    </dgm:pt>
    <dgm:pt modelId="{C7DEFC0C-876E-473D-B7DA-B0DF58B02690}" type="pres">
      <dgm:prSet presAssocID="{4845367F-A113-4873-ADE9-F9100ACB0CE1}" presName="root2" presStyleCnt="0"/>
      <dgm:spPr/>
    </dgm:pt>
    <dgm:pt modelId="{0B922387-777C-46E9-9FF0-E7AFFF16B9EB}" type="pres">
      <dgm:prSet presAssocID="{4845367F-A113-4873-ADE9-F9100ACB0CE1}" presName="LevelTwoTextNode" presStyleLbl="node2" presStyleIdx="6" presStyleCnt="8" custScaleX="357298" custScaleY="139144" custLinFactNeighborX="-2478" custLinFactNeighborY="-2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C9229B-F7FD-4134-AF7A-B749F95AE036}" type="pres">
      <dgm:prSet presAssocID="{4845367F-A113-4873-ADE9-F9100ACB0CE1}" presName="level3hierChild" presStyleCnt="0"/>
      <dgm:spPr/>
    </dgm:pt>
    <dgm:pt modelId="{455D2DD9-DCBA-41A7-9B93-D7F772450D8A}" type="pres">
      <dgm:prSet presAssocID="{61F583F3-62D1-4563-AFF0-35AA74D36DCB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4EC972CE-FC68-467E-962A-B656C9F4ECBA}" type="pres">
      <dgm:prSet presAssocID="{61F583F3-62D1-4563-AFF0-35AA74D36DCB}" presName="connTx" presStyleLbl="parChTrans1D2" presStyleIdx="7" presStyleCnt="8"/>
      <dgm:spPr/>
      <dgm:t>
        <a:bodyPr/>
        <a:lstStyle/>
        <a:p>
          <a:endParaRPr lang="ru-RU"/>
        </a:p>
      </dgm:t>
    </dgm:pt>
    <dgm:pt modelId="{0698792D-8FC2-430F-BC6E-E9C5D8FF09C2}" type="pres">
      <dgm:prSet presAssocID="{6095D205-D5B7-4E19-837F-925611606F80}" presName="root2" presStyleCnt="0"/>
      <dgm:spPr/>
    </dgm:pt>
    <dgm:pt modelId="{8089F9A3-C232-4047-B0AC-FFD50054C9E1}" type="pres">
      <dgm:prSet presAssocID="{6095D205-D5B7-4E19-837F-925611606F80}" presName="LevelTwoTextNode" presStyleLbl="node2" presStyleIdx="7" presStyleCnt="8" custScaleX="356353" custScaleY="51132" custLinFactNeighborX="-2478" custLinFactNeighborY="-3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9D981B-C4E3-4D6D-BAD0-E439EBF8F99B}" type="pres">
      <dgm:prSet presAssocID="{6095D205-D5B7-4E19-837F-925611606F80}" presName="level3hierChild" presStyleCnt="0"/>
      <dgm:spPr/>
    </dgm:pt>
  </dgm:ptLst>
  <dgm:cxnLst>
    <dgm:cxn modelId="{03BDB4F4-B9F6-48EA-88E4-D1782CAB04FE}" type="presOf" srcId="{E1F04493-785F-4924-B366-C157E95F00DA}" destId="{9AB1C148-781A-48DE-96DC-942FE5E67FC5}" srcOrd="1" destOrd="0" presId="urn:microsoft.com/office/officeart/2008/layout/HorizontalMultiLevelHierarchy"/>
    <dgm:cxn modelId="{88450B1D-0954-4DF4-957A-24823642095D}" type="presOf" srcId="{B9357D28-7088-495E-ABD9-C4ECF55956C0}" destId="{5C5E57C5-D713-4100-911E-B03BF5F175E1}" srcOrd="1" destOrd="0" presId="urn:microsoft.com/office/officeart/2008/layout/HorizontalMultiLevelHierarchy"/>
    <dgm:cxn modelId="{C4F67CF6-DBD6-4E10-B2E1-72E4C2D7083D}" type="presOf" srcId="{CE07895B-0FCD-4267-9975-8230E5E4231F}" destId="{8D16312D-96CB-4D4C-ADC0-E5D16727C7DB}" srcOrd="0" destOrd="0" presId="urn:microsoft.com/office/officeart/2008/layout/HorizontalMultiLevelHierarchy"/>
    <dgm:cxn modelId="{C837F640-B9BC-49F9-A696-70E8F785CE5B}" type="presOf" srcId="{4845367F-A113-4873-ADE9-F9100ACB0CE1}" destId="{0B922387-777C-46E9-9FF0-E7AFFF16B9EB}" srcOrd="0" destOrd="0" presId="urn:microsoft.com/office/officeart/2008/layout/HorizontalMultiLevelHierarchy"/>
    <dgm:cxn modelId="{9259EC8B-086C-4453-8EFB-47E519DAEE5A}" srcId="{C70F6205-3D68-4B21-AFEC-F5E938F97304}" destId="{5852BC92-55F7-43C1-8960-EAE8BEF0779C}" srcOrd="3" destOrd="0" parTransId="{FD5593BF-6DD3-40F7-B3C8-FED2029D0490}" sibTransId="{DE86509A-265D-4CAA-B168-A932C92365E3}"/>
    <dgm:cxn modelId="{29E804E1-1BAB-4562-92D7-373A3E86CD9F}" srcId="{C70F6205-3D68-4B21-AFEC-F5E938F97304}" destId="{A67440D4-83FA-4CAD-9762-10795C03A7A8}" srcOrd="1" destOrd="0" parTransId="{E1F04493-785F-4924-B366-C157E95F00DA}" sibTransId="{2A2D4C26-7B8B-446F-8F70-AE73F822FD01}"/>
    <dgm:cxn modelId="{F18001AA-F04B-4B2A-8599-B2DB243661B0}" srcId="{C70F6205-3D68-4B21-AFEC-F5E938F97304}" destId="{37632976-15A1-4F96-B869-B3C97CB33D32}" srcOrd="4" destOrd="0" parTransId="{2C7E6BDD-BA8F-457E-BCA5-337EF540426E}" sibTransId="{E754E0F6-D915-47B7-A4FF-1D5A08172D38}"/>
    <dgm:cxn modelId="{EF1FB6AB-D253-483B-8617-A22EE2E2A2A8}" type="presOf" srcId="{FD5593BF-6DD3-40F7-B3C8-FED2029D0490}" destId="{3D9D622C-C935-4725-A04C-14AC677840FC}" srcOrd="0" destOrd="0" presId="urn:microsoft.com/office/officeart/2008/layout/HorizontalMultiLevelHierarchy"/>
    <dgm:cxn modelId="{388890BE-1A45-44C0-88EC-2918D0F4FC27}" srcId="{C70F6205-3D68-4B21-AFEC-F5E938F97304}" destId="{4845367F-A113-4873-ADE9-F9100ACB0CE1}" srcOrd="6" destOrd="0" parTransId="{B9357D28-7088-495E-ABD9-C4ECF55956C0}" sibTransId="{D671A54F-CBDA-42EE-8153-4CFC1BA50186}"/>
    <dgm:cxn modelId="{89DB2C95-06D7-4616-B479-BFE197AE4906}" srcId="{C70F6205-3D68-4B21-AFEC-F5E938F97304}" destId="{59D72F2C-9E3B-4942-8E37-9AB8B9416F2F}" srcOrd="0" destOrd="0" parTransId="{9B014D35-97E0-4E0A-BCE8-568D7324EFAE}" sibTransId="{6D3E2BE2-495A-41F9-84D0-00B67740598F}"/>
    <dgm:cxn modelId="{EC14D009-7B76-46E4-97C3-AE5FB5E41BD8}" type="presOf" srcId="{FD5593BF-6DD3-40F7-B3C8-FED2029D0490}" destId="{AF2CE51F-0AF2-47E0-BCCF-C0D8E7359420}" srcOrd="1" destOrd="0" presId="urn:microsoft.com/office/officeart/2008/layout/HorizontalMultiLevelHierarchy"/>
    <dgm:cxn modelId="{29916751-AAA4-43FA-950D-690583B90717}" type="presOf" srcId="{E5CE2CB8-E237-4DFC-94AF-D971D01286F3}" destId="{E7242C56-878F-4E47-B267-B404F0516756}" srcOrd="0" destOrd="0" presId="urn:microsoft.com/office/officeart/2008/layout/HorizontalMultiLevelHierarchy"/>
    <dgm:cxn modelId="{B0B47553-7B58-44CA-B121-FD1B8FD67B2F}" srcId="{C70F6205-3D68-4B21-AFEC-F5E938F97304}" destId="{B07E2114-3830-4DDB-8E72-EF8D33CFE578}" srcOrd="2" destOrd="0" parTransId="{7A34F163-15D4-42E3-9C77-26D9A7305957}" sibTransId="{63606C22-0BBC-439C-A93E-7BB4BD68FF5F}"/>
    <dgm:cxn modelId="{58344645-AF24-46A3-B0F9-E4A4E5F82C01}" type="presOf" srcId="{E1F04493-785F-4924-B366-C157E95F00DA}" destId="{00B4F405-A481-4179-BC58-38637AB39810}" srcOrd="0" destOrd="0" presId="urn:microsoft.com/office/officeart/2008/layout/HorizontalMultiLevelHierarchy"/>
    <dgm:cxn modelId="{2A73F6C8-D784-400B-AFBF-1FE1E3364627}" type="presOf" srcId="{9B014D35-97E0-4E0A-BCE8-568D7324EFAE}" destId="{4A450740-5834-4784-9510-600BEBEF1DDF}" srcOrd="1" destOrd="0" presId="urn:microsoft.com/office/officeart/2008/layout/HorizontalMultiLevelHierarchy"/>
    <dgm:cxn modelId="{B566BA40-E833-41C7-85AC-DAA66D23318D}" type="presOf" srcId="{6095D205-D5B7-4E19-837F-925611606F80}" destId="{8089F9A3-C232-4047-B0AC-FFD50054C9E1}" srcOrd="0" destOrd="0" presId="urn:microsoft.com/office/officeart/2008/layout/HorizontalMultiLevelHierarchy"/>
    <dgm:cxn modelId="{8B61611C-5461-48DD-8E0D-8E9D42AC09F7}" type="presOf" srcId="{CE07895B-0FCD-4267-9975-8230E5E4231F}" destId="{56D13EF0-D8C7-4801-B6FB-382AE064F89A}" srcOrd="1" destOrd="0" presId="urn:microsoft.com/office/officeart/2008/layout/HorizontalMultiLevelHierarchy"/>
    <dgm:cxn modelId="{C483DE86-9471-45B9-9249-05AF869382AA}" srcId="{E5CE2CB8-E237-4DFC-94AF-D971D01286F3}" destId="{C70F6205-3D68-4B21-AFEC-F5E938F97304}" srcOrd="0" destOrd="0" parTransId="{4BD3C378-E125-4A26-AE12-89DED23CD054}" sibTransId="{ADD60EC0-1664-4158-B7E1-2D14956B9A5A}"/>
    <dgm:cxn modelId="{A47080A6-2422-4397-9A0D-1BB6945FA2CB}" type="presOf" srcId="{B07E2114-3830-4DDB-8E72-EF8D33CFE578}" destId="{29B0FBBF-CD41-4F9D-8DB9-3EC4501F7FB4}" srcOrd="0" destOrd="0" presId="urn:microsoft.com/office/officeart/2008/layout/HorizontalMultiLevelHierarchy"/>
    <dgm:cxn modelId="{F06DA3D9-B502-4E88-A742-E12E0E69613F}" type="presOf" srcId="{B9357D28-7088-495E-ABD9-C4ECF55956C0}" destId="{8679EBCB-209F-4069-AC3D-EE2569579560}" srcOrd="0" destOrd="0" presId="urn:microsoft.com/office/officeart/2008/layout/HorizontalMultiLevelHierarchy"/>
    <dgm:cxn modelId="{245961A7-1D7C-4A3F-8D90-CC50E2C4BC01}" type="presOf" srcId="{59D72F2C-9E3B-4942-8E37-9AB8B9416F2F}" destId="{54C2E49D-C87B-4228-83BB-FC450A26E578}" srcOrd="0" destOrd="0" presId="urn:microsoft.com/office/officeart/2008/layout/HorizontalMultiLevelHierarchy"/>
    <dgm:cxn modelId="{5B866038-9664-4A68-873B-C34F0B91EE7C}" type="presOf" srcId="{C70F6205-3D68-4B21-AFEC-F5E938F97304}" destId="{9B4687A6-8D53-41D3-8F7A-B1ABD8B18314}" srcOrd="0" destOrd="0" presId="urn:microsoft.com/office/officeart/2008/layout/HorizontalMultiLevelHierarchy"/>
    <dgm:cxn modelId="{26EC0CBB-69A1-4E15-903D-C6C0D5B5DC55}" srcId="{C70F6205-3D68-4B21-AFEC-F5E938F97304}" destId="{6095D205-D5B7-4E19-837F-925611606F80}" srcOrd="7" destOrd="0" parTransId="{61F583F3-62D1-4563-AFF0-35AA74D36DCB}" sibTransId="{DD5B6883-E857-45EB-AD46-EC55D6B204F2}"/>
    <dgm:cxn modelId="{AF621A6A-A1BA-4AF2-AF64-9F7C9BABE4DC}" type="presOf" srcId="{5852BC92-55F7-43C1-8960-EAE8BEF0779C}" destId="{6ADF18E2-25D6-4E95-814E-A65128A7A7F6}" srcOrd="0" destOrd="0" presId="urn:microsoft.com/office/officeart/2008/layout/HorizontalMultiLevelHierarchy"/>
    <dgm:cxn modelId="{4CF255A8-DC79-4BC3-BAAC-8A37CDF801E4}" type="presOf" srcId="{61F583F3-62D1-4563-AFF0-35AA74D36DCB}" destId="{4EC972CE-FC68-467E-962A-B656C9F4ECBA}" srcOrd="1" destOrd="0" presId="urn:microsoft.com/office/officeart/2008/layout/HorizontalMultiLevelHierarchy"/>
    <dgm:cxn modelId="{A8474BC2-7B03-4861-9ADC-105B2618794E}" type="presOf" srcId="{A67440D4-83FA-4CAD-9762-10795C03A7A8}" destId="{82ACB5D3-8ED1-4363-A84F-B5C0B11E612B}" srcOrd="0" destOrd="0" presId="urn:microsoft.com/office/officeart/2008/layout/HorizontalMultiLevelHierarchy"/>
    <dgm:cxn modelId="{DA3D1AFD-3E94-4D6D-AB6B-60193EDC52DA}" type="presOf" srcId="{7A34F163-15D4-42E3-9C77-26D9A7305957}" destId="{5B8A0270-206A-4EE0-9459-29BE21784267}" srcOrd="0" destOrd="0" presId="urn:microsoft.com/office/officeart/2008/layout/HorizontalMultiLevelHierarchy"/>
    <dgm:cxn modelId="{9CC4375F-A121-4033-8808-23B434876D3B}" type="presOf" srcId="{37632976-15A1-4F96-B869-B3C97CB33D32}" destId="{9677CAC7-E07E-4E13-991E-18DC01005760}" srcOrd="0" destOrd="0" presId="urn:microsoft.com/office/officeart/2008/layout/HorizontalMultiLevelHierarchy"/>
    <dgm:cxn modelId="{9E1823A1-8E76-4DF0-B501-BBAE266645E4}" type="presOf" srcId="{61F583F3-62D1-4563-AFF0-35AA74D36DCB}" destId="{455D2DD9-DCBA-41A7-9B93-D7F772450D8A}" srcOrd="0" destOrd="0" presId="urn:microsoft.com/office/officeart/2008/layout/HorizontalMultiLevelHierarchy"/>
    <dgm:cxn modelId="{98281E12-55A1-4F69-9327-802E7E30C6BC}" type="presOf" srcId="{7B2361B3-8B01-4BA2-A590-2FE5E974ACE1}" destId="{B9B0DCBA-6883-43F9-B714-F370FCE133D5}" srcOrd="0" destOrd="0" presId="urn:microsoft.com/office/officeart/2008/layout/HorizontalMultiLevelHierarchy"/>
    <dgm:cxn modelId="{D9F707C8-BED7-47AE-A578-F8C509062D32}" type="presOf" srcId="{2C7E6BDD-BA8F-457E-BCA5-337EF540426E}" destId="{23F5ACB7-5332-4711-98EC-687FEC42B73B}" srcOrd="1" destOrd="0" presId="urn:microsoft.com/office/officeart/2008/layout/HorizontalMultiLevelHierarchy"/>
    <dgm:cxn modelId="{C40D8E85-99D4-46C5-8F8D-56C8F21FF4E3}" type="presOf" srcId="{9B014D35-97E0-4E0A-BCE8-568D7324EFAE}" destId="{DE179920-3795-4374-A96E-D34804EEAE08}" srcOrd="0" destOrd="0" presId="urn:microsoft.com/office/officeart/2008/layout/HorizontalMultiLevelHierarchy"/>
    <dgm:cxn modelId="{52BACF3B-DADC-48EF-9A40-424D2A9A8AE6}" type="presOf" srcId="{2C7E6BDD-BA8F-457E-BCA5-337EF540426E}" destId="{4C5C4749-4E38-4B09-B537-F82549CEAE6B}" srcOrd="0" destOrd="0" presId="urn:microsoft.com/office/officeart/2008/layout/HorizontalMultiLevelHierarchy"/>
    <dgm:cxn modelId="{630927A3-FB85-4120-9F66-386687E5D07F}" srcId="{C70F6205-3D68-4B21-AFEC-F5E938F97304}" destId="{7B2361B3-8B01-4BA2-A590-2FE5E974ACE1}" srcOrd="5" destOrd="0" parTransId="{CE07895B-0FCD-4267-9975-8230E5E4231F}" sibTransId="{F224219C-5F95-4E53-A417-20F62E6D98DB}"/>
    <dgm:cxn modelId="{3210797A-2B4C-46C8-ABB4-D65681012C1C}" type="presOf" srcId="{7A34F163-15D4-42E3-9C77-26D9A7305957}" destId="{0C539A91-72DD-4AD3-8B5D-9271D62693FF}" srcOrd="1" destOrd="0" presId="urn:microsoft.com/office/officeart/2008/layout/HorizontalMultiLevelHierarchy"/>
    <dgm:cxn modelId="{03279588-FC08-4BF8-A6E2-12CE29691E46}" type="presParOf" srcId="{E7242C56-878F-4E47-B267-B404F0516756}" destId="{4F715EE5-17A0-46A3-BF8A-C5010E3B6B7E}" srcOrd="0" destOrd="0" presId="urn:microsoft.com/office/officeart/2008/layout/HorizontalMultiLevelHierarchy"/>
    <dgm:cxn modelId="{F478C0E1-2F82-434F-BF9C-EA627C9456DD}" type="presParOf" srcId="{4F715EE5-17A0-46A3-BF8A-C5010E3B6B7E}" destId="{9B4687A6-8D53-41D3-8F7A-B1ABD8B18314}" srcOrd="0" destOrd="0" presId="urn:microsoft.com/office/officeart/2008/layout/HorizontalMultiLevelHierarchy"/>
    <dgm:cxn modelId="{121A7C46-0468-4DAB-956F-667E9811E21F}" type="presParOf" srcId="{4F715EE5-17A0-46A3-BF8A-C5010E3B6B7E}" destId="{CEE923A1-1DE5-4C79-9017-CFF3E560A49B}" srcOrd="1" destOrd="0" presId="urn:microsoft.com/office/officeart/2008/layout/HorizontalMultiLevelHierarchy"/>
    <dgm:cxn modelId="{3726B6DB-DA5A-4BE7-A0DF-A0995AE64144}" type="presParOf" srcId="{CEE923A1-1DE5-4C79-9017-CFF3E560A49B}" destId="{DE179920-3795-4374-A96E-D34804EEAE08}" srcOrd="0" destOrd="0" presId="urn:microsoft.com/office/officeart/2008/layout/HorizontalMultiLevelHierarchy"/>
    <dgm:cxn modelId="{3AF7073B-1679-45E7-BDF8-3281C8564254}" type="presParOf" srcId="{DE179920-3795-4374-A96E-D34804EEAE08}" destId="{4A450740-5834-4784-9510-600BEBEF1DDF}" srcOrd="0" destOrd="0" presId="urn:microsoft.com/office/officeart/2008/layout/HorizontalMultiLevelHierarchy"/>
    <dgm:cxn modelId="{B93593CB-E022-4DD1-B8F4-CEA8AFCC612E}" type="presParOf" srcId="{CEE923A1-1DE5-4C79-9017-CFF3E560A49B}" destId="{ACE32E87-9B74-423E-A191-2EB49AF95BB6}" srcOrd="1" destOrd="0" presId="urn:microsoft.com/office/officeart/2008/layout/HorizontalMultiLevelHierarchy"/>
    <dgm:cxn modelId="{21C17251-10D6-460C-BF0D-BDA9D36E2355}" type="presParOf" srcId="{ACE32E87-9B74-423E-A191-2EB49AF95BB6}" destId="{54C2E49D-C87B-4228-83BB-FC450A26E578}" srcOrd="0" destOrd="0" presId="urn:microsoft.com/office/officeart/2008/layout/HorizontalMultiLevelHierarchy"/>
    <dgm:cxn modelId="{1BF8B660-A7C0-4E29-89E0-02F18CD2CC19}" type="presParOf" srcId="{ACE32E87-9B74-423E-A191-2EB49AF95BB6}" destId="{490115CE-5DA3-426C-B9F2-BB7796440C27}" srcOrd="1" destOrd="0" presId="urn:microsoft.com/office/officeart/2008/layout/HorizontalMultiLevelHierarchy"/>
    <dgm:cxn modelId="{DD70D3E8-61EA-4A77-A351-52C093043CD4}" type="presParOf" srcId="{CEE923A1-1DE5-4C79-9017-CFF3E560A49B}" destId="{00B4F405-A481-4179-BC58-38637AB39810}" srcOrd="2" destOrd="0" presId="urn:microsoft.com/office/officeart/2008/layout/HorizontalMultiLevelHierarchy"/>
    <dgm:cxn modelId="{A1591C5C-9B6E-4E0C-88EB-B54D379BA0B8}" type="presParOf" srcId="{00B4F405-A481-4179-BC58-38637AB39810}" destId="{9AB1C148-781A-48DE-96DC-942FE5E67FC5}" srcOrd="0" destOrd="0" presId="urn:microsoft.com/office/officeart/2008/layout/HorizontalMultiLevelHierarchy"/>
    <dgm:cxn modelId="{F9851A03-8701-4FDD-B345-3703B66D171F}" type="presParOf" srcId="{CEE923A1-1DE5-4C79-9017-CFF3E560A49B}" destId="{A726DCA7-E874-40F2-98A1-BED3FD1F17BA}" srcOrd="3" destOrd="0" presId="urn:microsoft.com/office/officeart/2008/layout/HorizontalMultiLevelHierarchy"/>
    <dgm:cxn modelId="{91720CE7-1EC9-4563-8E9F-65982F022B8C}" type="presParOf" srcId="{A726DCA7-E874-40F2-98A1-BED3FD1F17BA}" destId="{82ACB5D3-8ED1-4363-A84F-B5C0B11E612B}" srcOrd="0" destOrd="0" presId="urn:microsoft.com/office/officeart/2008/layout/HorizontalMultiLevelHierarchy"/>
    <dgm:cxn modelId="{00C82065-96E3-48E8-ADAA-75186B4E12B1}" type="presParOf" srcId="{A726DCA7-E874-40F2-98A1-BED3FD1F17BA}" destId="{AFF8819B-4CDA-427A-A1A0-7B50FDE2D9D1}" srcOrd="1" destOrd="0" presId="urn:microsoft.com/office/officeart/2008/layout/HorizontalMultiLevelHierarchy"/>
    <dgm:cxn modelId="{9BF0FB17-3852-4ABB-94C5-8F8A29D216C0}" type="presParOf" srcId="{CEE923A1-1DE5-4C79-9017-CFF3E560A49B}" destId="{5B8A0270-206A-4EE0-9459-29BE21784267}" srcOrd="4" destOrd="0" presId="urn:microsoft.com/office/officeart/2008/layout/HorizontalMultiLevelHierarchy"/>
    <dgm:cxn modelId="{A9E2F37A-B174-4B66-B357-3B9EC39398A0}" type="presParOf" srcId="{5B8A0270-206A-4EE0-9459-29BE21784267}" destId="{0C539A91-72DD-4AD3-8B5D-9271D62693FF}" srcOrd="0" destOrd="0" presId="urn:microsoft.com/office/officeart/2008/layout/HorizontalMultiLevelHierarchy"/>
    <dgm:cxn modelId="{CED16D44-2383-412E-9A0A-8F64E2B77ED9}" type="presParOf" srcId="{CEE923A1-1DE5-4C79-9017-CFF3E560A49B}" destId="{9DCFF9D2-CA1A-4DC6-8554-8C54819F00F3}" srcOrd="5" destOrd="0" presId="urn:microsoft.com/office/officeart/2008/layout/HorizontalMultiLevelHierarchy"/>
    <dgm:cxn modelId="{432CF8B6-C9A8-4A83-8607-8E05426EB6E6}" type="presParOf" srcId="{9DCFF9D2-CA1A-4DC6-8554-8C54819F00F3}" destId="{29B0FBBF-CD41-4F9D-8DB9-3EC4501F7FB4}" srcOrd="0" destOrd="0" presId="urn:microsoft.com/office/officeart/2008/layout/HorizontalMultiLevelHierarchy"/>
    <dgm:cxn modelId="{196B888B-73E1-44F3-8516-18284850AA13}" type="presParOf" srcId="{9DCFF9D2-CA1A-4DC6-8554-8C54819F00F3}" destId="{8E335B8F-2F7A-4228-9146-C6566CEA57D0}" srcOrd="1" destOrd="0" presId="urn:microsoft.com/office/officeart/2008/layout/HorizontalMultiLevelHierarchy"/>
    <dgm:cxn modelId="{8978C92E-56D2-4ED7-8EC8-25E311ABACD8}" type="presParOf" srcId="{CEE923A1-1DE5-4C79-9017-CFF3E560A49B}" destId="{3D9D622C-C935-4725-A04C-14AC677840FC}" srcOrd="6" destOrd="0" presId="urn:microsoft.com/office/officeart/2008/layout/HorizontalMultiLevelHierarchy"/>
    <dgm:cxn modelId="{EA8FA839-790F-4928-8C7F-B6A8518BB4E8}" type="presParOf" srcId="{3D9D622C-C935-4725-A04C-14AC677840FC}" destId="{AF2CE51F-0AF2-47E0-BCCF-C0D8E7359420}" srcOrd="0" destOrd="0" presId="urn:microsoft.com/office/officeart/2008/layout/HorizontalMultiLevelHierarchy"/>
    <dgm:cxn modelId="{12E163AA-8C93-4AD2-BB74-3D337974A6E3}" type="presParOf" srcId="{CEE923A1-1DE5-4C79-9017-CFF3E560A49B}" destId="{2A0F16DC-C797-4178-8174-E28F4B064061}" srcOrd="7" destOrd="0" presId="urn:microsoft.com/office/officeart/2008/layout/HorizontalMultiLevelHierarchy"/>
    <dgm:cxn modelId="{A6F39CEE-2508-47C5-82E0-01204E76E321}" type="presParOf" srcId="{2A0F16DC-C797-4178-8174-E28F4B064061}" destId="{6ADF18E2-25D6-4E95-814E-A65128A7A7F6}" srcOrd="0" destOrd="0" presId="urn:microsoft.com/office/officeart/2008/layout/HorizontalMultiLevelHierarchy"/>
    <dgm:cxn modelId="{54AC5F69-EF61-48D8-B25C-675F11411A79}" type="presParOf" srcId="{2A0F16DC-C797-4178-8174-E28F4B064061}" destId="{E1EF3734-6082-4BBA-ACFA-C6B84264DA1F}" srcOrd="1" destOrd="0" presId="urn:microsoft.com/office/officeart/2008/layout/HorizontalMultiLevelHierarchy"/>
    <dgm:cxn modelId="{CAF73282-1E45-410D-927D-AF0D25DC9C40}" type="presParOf" srcId="{CEE923A1-1DE5-4C79-9017-CFF3E560A49B}" destId="{4C5C4749-4E38-4B09-B537-F82549CEAE6B}" srcOrd="8" destOrd="0" presId="urn:microsoft.com/office/officeart/2008/layout/HorizontalMultiLevelHierarchy"/>
    <dgm:cxn modelId="{C8DCA50D-4F45-4F89-A5DA-A8F9D0FF35F5}" type="presParOf" srcId="{4C5C4749-4E38-4B09-B537-F82549CEAE6B}" destId="{23F5ACB7-5332-4711-98EC-687FEC42B73B}" srcOrd="0" destOrd="0" presId="urn:microsoft.com/office/officeart/2008/layout/HorizontalMultiLevelHierarchy"/>
    <dgm:cxn modelId="{1199D85B-1C27-408D-8BCA-CF453F7D4D8D}" type="presParOf" srcId="{CEE923A1-1DE5-4C79-9017-CFF3E560A49B}" destId="{559D0831-03CB-48C3-B18F-2D425A46EAD4}" srcOrd="9" destOrd="0" presId="urn:microsoft.com/office/officeart/2008/layout/HorizontalMultiLevelHierarchy"/>
    <dgm:cxn modelId="{62E4772F-0363-41FF-80C7-69AB17F0BCB1}" type="presParOf" srcId="{559D0831-03CB-48C3-B18F-2D425A46EAD4}" destId="{9677CAC7-E07E-4E13-991E-18DC01005760}" srcOrd="0" destOrd="0" presId="urn:microsoft.com/office/officeart/2008/layout/HorizontalMultiLevelHierarchy"/>
    <dgm:cxn modelId="{A9AE927E-19A9-4901-BB8A-DC2709BCBD7B}" type="presParOf" srcId="{559D0831-03CB-48C3-B18F-2D425A46EAD4}" destId="{1026AF62-D495-46F7-A467-6FC396424E76}" srcOrd="1" destOrd="0" presId="urn:microsoft.com/office/officeart/2008/layout/HorizontalMultiLevelHierarchy"/>
    <dgm:cxn modelId="{6B06FEE1-853C-43A4-B136-91D6AEF0A465}" type="presParOf" srcId="{CEE923A1-1DE5-4C79-9017-CFF3E560A49B}" destId="{8D16312D-96CB-4D4C-ADC0-E5D16727C7DB}" srcOrd="10" destOrd="0" presId="urn:microsoft.com/office/officeart/2008/layout/HorizontalMultiLevelHierarchy"/>
    <dgm:cxn modelId="{A14EB520-AAB7-4908-8109-29D816285549}" type="presParOf" srcId="{8D16312D-96CB-4D4C-ADC0-E5D16727C7DB}" destId="{56D13EF0-D8C7-4801-B6FB-382AE064F89A}" srcOrd="0" destOrd="0" presId="urn:microsoft.com/office/officeart/2008/layout/HorizontalMultiLevelHierarchy"/>
    <dgm:cxn modelId="{3F7DAD04-56CD-4CF7-9325-A6E004F8D37D}" type="presParOf" srcId="{CEE923A1-1DE5-4C79-9017-CFF3E560A49B}" destId="{7BE4978C-ED4F-4EF0-A068-96C490B4B60F}" srcOrd="11" destOrd="0" presId="urn:microsoft.com/office/officeart/2008/layout/HorizontalMultiLevelHierarchy"/>
    <dgm:cxn modelId="{B82DE989-2246-4610-A3C0-B95273250093}" type="presParOf" srcId="{7BE4978C-ED4F-4EF0-A068-96C490B4B60F}" destId="{B9B0DCBA-6883-43F9-B714-F370FCE133D5}" srcOrd="0" destOrd="0" presId="urn:microsoft.com/office/officeart/2008/layout/HorizontalMultiLevelHierarchy"/>
    <dgm:cxn modelId="{0CCB8D2E-D70E-48D7-AFDD-4CF6F494A4EB}" type="presParOf" srcId="{7BE4978C-ED4F-4EF0-A068-96C490B4B60F}" destId="{A471AA86-9CCE-490F-80F5-215140D98DB5}" srcOrd="1" destOrd="0" presId="urn:microsoft.com/office/officeart/2008/layout/HorizontalMultiLevelHierarchy"/>
    <dgm:cxn modelId="{7DA55B0F-11B5-4A2C-B70A-4F1FCB7F767E}" type="presParOf" srcId="{CEE923A1-1DE5-4C79-9017-CFF3E560A49B}" destId="{8679EBCB-209F-4069-AC3D-EE2569579560}" srcOrd="12" destOrd="0" presId="urn:microsoft.com/office/officeart/2008/layout/HorizontalMultiLevelHierarchy"/>
    <dgm:cxn modelId="{8A222245-C52E-4C9C-8549-5DC31A171E2B}" type="presParOf" srcId="{8679EBCB-209F-4069-AC3D-EE2569579560}" destId="{5C5E57C5-D713-4100-911E-B03BF5F175E1}" srcOrd="0" destOrd="0" presId="urn:microsoft.com/office/officeart/2008/layout/HorizontalMultiLevelHierarchy"/>
    <dgm:cxn modelId="{A63A095B-2D1B-4891-9279-D5FE860A05D8}" type="presParOf" srcId="{CEE923A1-1DE5-4C79-9017-CFF3E560A49B}" destId="{C7DEFC0C-876E-473D-B7DA-B0DF58B02690}" srcOrd="13" destOrd="0" presId="urn:microsoft.com/office/officeart/2008/layout/HorizontalMultiLevelHierarchy"/>
    <dgm:cxn modelId="{AB13F830-CA10-40BB-BF85-6A3C6943A279}" type="presParOf" srcId="{C7DEFC0C-876E-473D-B7DA-B0DF58B02690}" destId="{0B922387-777C-46E9-9FF0-E7AFFF16B9EB}" srcOrd="0" destOrd="0" presId="urn:microsoft.com/office/officeart/2008/layout/HorizontalMultiLevelHierarchy"/>
    <dgm:cxn modelId="{BB2F0A67-202E-4086-A1C9-23518A5D2440}" type="presParOf" srcId="{C7DEFC0C-876E-473D-B7DA-B0DF58B02690}" destId="{2FC9229B-F7FD-4134-AF7A-B749F95AE036}" srcOrd="1" destOrd="0" presId="urn:microsoft.com/office/officeart/2008/layout/HorizontalMultiLevelHierarchy"/>
    <dgm:cxn modelId="{0E4AE172-E3D6-4F06-B5AC-4FD3802FC04C}" type="presParOf" srcId="{CEE923A1-1DE5-4C79-9017-CFF3E560A49B}" destId="{455D2DD9-DCBA-41A7-9B93-D7F772450D8A}" srcOrd="14" destOrd="0" presId="urn:microsoft.com/office/officeart/2008/layout/HorizontalMultiLevelHierarchy"/>
    <dgm:cxn modelId="{63DDE3D1-C85E-4F51-A977-B0E62D0B11D1}" type="presParOf" srcId="{455D2DD9-DCBA-41A7-9B93-D7F772450D8A}" destId="{4EC972CE-FC68-467E-962A-B656C9F4ECBA}" srcOrd="0" destOrd="0" presId="urn:microsoft.com/office/officeart/2008/layout/HorizontalMultiLevelHierarchy"/>
    <dgm:cxn modelId="{5C5CE339-74BE-4B6E-9C17-E435B3EA8207}" type="presParOf" srcId="{CEE923A1-1DE5-4C79-9017-CFF3E560A49B}" destId="{0698792D-8FC2-430F-BC6E-E9C5D8FF09C2}" srcOrd="15" destOrd="0" presId="urn:microsoft.com/office/officeart/2008/layout/HorizontalMultiLevelHierarchy"/>
    <dgm:cxn modelId="{D4C4AAA3-C43E-44B2-B4B9-51331EA011EB}" type="presParOf" srcId="{0698792D-8FC2-430F-BC6E-E9C5D8FF09C2}" destId="{8089F9A3-C232-4047-B0AC-FFD50054C9E1}" srcOrd="0" destOrd="0" presId="urn:microsoft.com/office/officeart/2008/layout/HorizontalMultiLevelHierarchy"/>
    <dgm:cxn modelId="{6EEBF9A7-B2EA-48BB-B69C-1298B79BCF2E}" type="presParOf" srcId="{0698792D-8FC2-430F-BC6E-E9C5D8FF09C2}" destId="{E09D981B-C4E3-4D6D-BAD0-E439EBF8F99B}" srcOrd="1" destOrd="0" presId="urn:microsoft.com/office/officeart/2008/layout/HorizontalMultiLevelHierarchy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B4C3E1-831E-47B4-8DCC-29FCCBA06D11}" type="doc">
      <dgm:prSet loTypeId="urn:microsoft.com/office/officeart/2008/layout/RadialCluster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E5CA01-182F-440B-93E1-76EB9EE765C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ТЕАТРАЛИЗОВАННЫЕ ИГРЫ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21118-438A-4D60-AA56-16E707ECF7B5}" type="parTrans" cxnId="{4898D4E4-6F4D-49DC-935F-C7D55593BE31}">
      <dgm:prSet/>
      <dgm:spPr/>
      <dgm:t>
        <a:bodyPr/>
        <a:lstStyle/>
        <a:p>
          <a:endParaRPr lang="ru-RU"/>
        </a:p>
      </dgm:t>
    </dgm:pt>
    <dgm:pt modelId="{ADDD9FE1-9DC6-4236-942D-5C43442B2F2A}" type="sibTrans" cxnId="{4898D4E4-6F4D-49DC-935F-C7D55593BE31}">
      <dgm:prSet/>
      <dgm:spPr/>
      <dgm:t>
        <a:bodyPr/>
        <a:lstStyle/>
        <a:p>
          <a:endParaRPr lang="ru-RU"/>
        </a:p>
      </dgm:t>
    </dgm:pt>
    <dgm:pt modelId="{8EC4E066-2C86-4FF3-8D79-D481B60B79E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формируют чувство партнерства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EF386-5D8E-4409-902A-E135FEE9FB7D}" type="parTrans" cxnId="{907E9C82-747E-4A80-B98B-F0382E7B3DB6}">
      <dgm:prSet/>
      <dgm:spPr/>
      <dgm:t>
        <a:bodyPr/>
        <a:lstStyle/>
        <a:p>
          <a:endParaRPr lang="ru-RU"/>
        </a:p>
      </dgm:t>
    </dgm:pt>
    <dgm:pt modelId="{52FB49E2-EB69-4AE8-8B12-57B00702F5E6}" type="sibTrans" cxnId="{907E9C82-747E-4A80-B98B-F0382E7B3DB6}">
      <dgm:prSet/>
      <dgm:spPr/>
      <dgm:t>
        <a:bodyPr/>
        <a:lstStyle/>
        <a:p>
          <a:endParaRPr lang="ru-RU"/>
        </a:p>
      </dgm:t>
    </dgm:pt>
    <dgm:pt modelId="{83B4C37B-D980-4F3E-B283-1DEF4AEF25E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развивают чуткость и внимание к действиям людей в реальной жизни, умение видеть и понимать их чувства, стремления и желания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199F8-E311-438D-B1F7-44AA1AE0C754}" type="parTrans" cxnId="{A38FD0E0-FA89-4244-ABED-A45ABD16BC83}">
      <dgm:prSet/>
      <dgm:spPr/>
      <dgm:t>
        <a:bodyPr/>
        <a:lstStyle/>
        <a:p>
          <a:endParaRPr lang="ru-RU"/>
        </a:p>
      </dgm:t>
    </dgm:pt>
    <dgm:pt modelId="{7868145D-C0A8-4884-A3F3-530C225519B9}" type="sibTrans" cxnId="{A38FD0E0-FA89-4244-ABED-A45ABD16BC83}">
      <dgm:prSet/>
      <dgm:spPr/>
      <dgm:t>
        <a:bodyPr/>
        <a:lstStyle/>
        <a:p>
          <a:endParaRPr lang="ru-RU"/>
        </a:p>
      </dgm:t>
    </dgm:pt>
    <dgm:pt modelId="{E63EE46D-37DD-46FF-A636-91B5BCC9776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нескольких видов </a:t>
          </a:r>
          <a:r>
            <a:rPr lang="ru-RU" sz="16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художественно-творч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еской деятельности</a:t>
          </a:r>
          <a:r>
            <a:rPr lang="ru-RU" sz="16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 оказыва­ет благотворное влияние на их эстетическое воспитание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0F1D5-1114-4544-883C-41870208F2CB}" type="parTrans" cxnId="{AB7B4251-7DDD-4B60-8B22-060F6D85B5EF}">
      <dgm:prSet/>
      <dgm:spPr/>
      <dgm:t>
        <a:bodyPr/>
        <a:lstStyle/>
        <a:p>
          <a:endParaRPr lang="ru-RU"/>
        </a:p>
      </dgm:t>
    </dgm:pt>
    <dgm:pt modelId="{F0757545-BF51-49BE-94BE-84C07BC64980}" type="sibTrans" cxnId="{AB7B4251-7DDD-4B60-8B22-060F6D85B5EF}">
      <dgm:prSet/>
      <dgm:spPr/>
      <dgm:t>
        <a:bodyPr/>
        <a:lstStyle/>
        <a:p>
          <a:endParaRPr lang="ru-RU"/>
        </a:p>
      </dgm:t>
    </dgm:pt>
    <dgm:pt modelId="{390A7C69-43F4-428D-87FE-F5A0584BACB6}">
      <dgm:prSet phldrT="[Текст]" custT="1"/>
      <dgm:spPr>
        <a:solidFill>
          <a:srgbClr val="FF66FF"/>
        </a:solidFill>
      </dgm:spPr>
      <dgm:t>
        <a:bodyPr/>
        <a:lstStyle/>
        <a:p>
          <a:r>
            <a:rPr lang="ru-RU" sz="160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способствуют умственному развитию детей: обогащают разнообразными впечатления­ми, формируют познавательный интерес и любовь к литературе, родному слову, развивают фантазию, воображение, творческое мышление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D765D-7E3D-43AF-8E76-7BC2FD26C318}" type="parTrans" cxnId="{A26F6E09-D463-43CF-BD26-E83AF14F7BFB}">
      <dgm:prSet/>
      <dgm:spPr/>
      <dgm:t>
        <a:bodyPr/>
        <a:lstStyle/>
        <a:p>
          <a:endParaRPr lang="ru-RU"/>
        </a:p>
      </dgm:t>
    </dgm:pt>
    <dgm:pt modelId="{801CFE03-895E-485E-AF40-EF9C0ABE5598}" type="sibTrans" cxnId="{A26F6E09-D463-43CF-BD26-E83AF14F7BFB}">
      <dgm:prSet/>
      <dgm:spPr/>
      <dgm:t>
        <a:bodyPr/>
        <a:lstStyle/>
        <a:p>
          <a:endParaRPr lang="ru-RU"/>
        </a:p>
      </dgm:t>
    </dgm:pt>
    <dgm:pt modelId="{73C41278-DAB5-4613-84DB-FE3162E26145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тематика и содержание этих игр всегда имеют</a:t>
          </a:r>
          <a:r>
            <a:rPr lang="ru-RU" sz="1600" b="1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нравственную </a:t>
          </a:r>
          <a:r>
            <a:rPr lang="ru-RU" sz="1600" b="1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равленность, которая заложена в каждой сказке, литературном произведении</a:t>
          </a:r>
          <a:r>
            <a:rPr lang="ru-RU" sz="1600" b="1" i="0" u="none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должна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найти место в детских постановках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95C3A-A3FC-4AC7-BA90-7E3D03F9D29C}" type="parTrans" cxnId="{E96BC6AE-8882-43E1-AE22-CABD933314F7}">
      <dgm:prSet/>
      <dgm:spPr/>
      <dgm:t>
        <a:bodyPr/>
        <a:lstStyle/>
        <a:p>
          <a:endParaRPr lang="ru-RU"/>
        </a:p>
      </dgm:t>
    </dgm:pt>
    <dgm:pt modelId="{8F5F933F-0B22-438A-8ADF-AF06E978277C}" type="sibTrans" cxnId="{E96BC6AE-8882-43E1-AE22-CABD933314F7}">
      <dgm:prSet/>
      <dgm:spPr/>
      <dgm:t>
        <a:bodyPr/>
        <a:lstStyle/>
        <a:p>
          <a:endParaRPr lang="ru-RU"/>
        </a:p>
      </dgm:t>
    </dgm:pt>
    <dgm:pt modelId="{9411239A-64FB-4FC0-83E3-AE13F54B54A1}">
      <dgm:prSet phldrT="[Текст]" custT="1"/>
      <dgm:spPr>
        <a:solidFill>
          <a:srgbClr val="CC9900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способствуют более раннему выявлению индивидуальных особенностей детей, их способностей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4567D-4249-4C3C-87C9-2FDA6356BAAD}" type="parTrans" cxnId="{C0DD5BD9-1DF1-4281-B20E-0940044AE97F}">
      <dgm:prSet/>
      <dgm:spPr/>
      <dgm:t>
        <a:bodyPr/>
        <a:lstStyle/>
        <a:p>
          <a:endParaRPr lang="ru-RU"/>
        </a:p>
      </dgm:t>
    </dgm:pt>
    <dgm:pt modelId="{908969DB-38E6-4C7D-A458-89FBE201DFB6}" type="sibTrans" cxnId="{C0DD5BD9-1DF1-4281-B20E-0940044AE97F}">
      <dgm:prSet/>
      <dgm:spPr/>
      <dgm:t>
        <a:bodyPr/>
        <a:lstStyle/>
        <a:p>
          <a:endParaRPr lang="ru-RU"/>
        </a:p>
      </dgm:t>
    </dgm:pt>
    <dgm:pt modelId="{E8F2EED6-C152-4A3C-9D79-813496CB0C4C}" type="pres">
      <dgm:prSet presAssocID="{71B4C3E1-831E-47B4-8DCC-29FCCBA06D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528B085-B313-402E-B19F-2A5D8FEF26EB}" type="pres">
      <dgm:prSet presAssocID="{C0E5CA01-182F-440B-93E1-76EB9EE765C1}" presName="singleCycle" presStyleCnt="0"/>
      <dgm:spPr/>
    </dgm:pt>
    <dgm:pt modelId="{28E6479E-AFD4-4F3E-A58C-8086CD3373DE}" type="pres">
      <dgm:prSet presAssocID="{C0E5CA01-182F-440B-93E1-76EB9EE765C1}" presName="singleCenter" presStyleLbl="node1" presStyleIdx="0" presStyleCnt="7" custScaleX="160173" custScaleY="47619" custLinFactNeighborX="844" custLinFactNeighborY="-376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00703AC-82F2-4D6F-814B-52F28DE077BF}" type="pres">
      <dgm:prSet presAssocID="{707EF386-5D8E-4409-902A-E135FEE9FB7D}" presName="Name56" presStyleLbl="parChTrans1D2" presStyleIdx="0" presStyleCnt="6"/>
      <dgm:spPr/>
      <dgm:t>
        <a:bodyPr/>
        <a:lstStyle/>
        <a:p>
          <a:endParaRPr lang="ru-RU"/>
        </a:p>
      </dgm:t>
    </dgm:pt>
    <dgm:pt modelId="{469964B9-9B41-4EA6-93E6-58C6EE13261B}" type="pres">
      <dgm:prSet presAssocID="{8EC4E066-2C86-4FF3-8D79-D481B60B79ED}" presName="text0" presStyleLbl="node1" presStyleIdx="1" presStyleCnt="7" custScaleX="208746" custScaleY="110502" custRadScaleRad="75721" custRadScaleInc="1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F1DF6-C82D-4661-A90C-D5E70640CD61}" type="pres">
      <dgm:prSet presAssocID="{8B8199F8-E311-438D-B1F7-44AA1AE0C754}" presName="Name56" presStyleLbl="parChTrans1D2" presStyleIdx="1" presStyleCnt="6"/>
      <dgm:spPr/>
      <dgm:t>
        <a:bodyPr/>
        <a:lstStyle/>
        <a:p>
          <a:endParaRPr lang="ru-RU"/>
        </a:p>
      </dgm:t>
    </dgm:pt>
    <dgm:pt modelId="{6CBFE193-DE78-4EBD-BEF8-9999DD70E624}" type="pres">
      <dgm:prSet presAssocID="{83B4C37B-D980-4F3E-B283-1DEF4AEF25E3}" presName="text0" presStyleLbl="node1" presStyleIdx="2" presStyleCnt="7" custScaleX="228124" custScaleY="148515" custRadScaleRad="152917" custRadScaleInc="23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FF705-5185-4B34-8B46-58C13CDF8A05}" type="pres">
      <dgm:prSet presAssocID="{5FF0F1D5-1114-4544-883C-41870208F2CB}" presName="Name56" presStyleLbl="parChTrans1D2" presStyleIdx="2" presStyleCnt="6"/>
      <dgm:spPr/>
      <dgm:t>
        <a:bodyPr/>
        <a:lstStyle/>
        <a:p>
          <a:endParaRPr lang="ru-RU"/>
        </a:p>
      </dgm:t>
    </dgm:pt>
    <dgm:pt modelId="{1334EC17-F69F-4C42-A03A-77E8ED6A5200}" type="pres">
      <dgm:prSet presAssocID="{E63EE46D-37DD-46FF-A636-91B5BCC97760}" presName="text0" presStyleLbl="node1" presStyleIdx="3" presStyleCnt="7" custScaleX="244120" custScaleY="148516" custRadScaleRad="93294" custRadScaleInc="193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41D8F-1180-46B2-A6ED-4F40C35DA6C0}" type="pres">
      <dgm:prSet presAssocID="{A44D765D-7E3D-43AF-8E76-7BC2FD26C318}" presName="Name56" presStyleLbl="parChTrans1D2" presStyleIdx="3" presStyleCnt="6"/>
      <dgm:spPr/>
      <dgm:t>
        <a:bodyPr/>
        <a:lstStyle/>
        <a:p>
          <a:endParaRPr lang="ru-RU"/>
        </a:p>
      </dgm:t>
    </dgm:pt>
    <dgm:pt modelId="{F05D140F-5117-4764-9D7A-32132A221DD9}" type="pres">
      <dgm:prSet presAssocID="{390A7C69-43F4-428D-87FE-F5A0584BACB6}" presName="text0" presStyleLbl="node1" presStyleIdx="4" presStyleCnt="7" custScaleX="230390" custScaleY="205134" custRadScaleRad="148255" custRadScaleInc="-203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57E7A-054D-46E4-BAC8-20A1E689477E}" type="pres">
      <dgm:prSet presAssocID="{60D95C3A-A3FC-4AC7-BA90-7E3D03F9D29C}" presName="Name56" presStyleLbl="parChTrans1D2" presStyleIdx="4" presStyleCnt="6"/>
      <dgm:spPr/>
      <dgm:t>
        <a:bodyPr/>
        <a:lstStyle/>
        <a:p>
          <a:endParaRPr lang="ru-RU"/>
        </a:p>
      </dgm:t>
    </dgm:pt>
    <dgm:pt modelId="{C5A404B0-8395-4705-8AC9-E6ED0CB40693}" type="pres">
      <dgm:prSet presAssocID="{73C41278-DAB5-4613-84DB-FE3162E26145}" presName="text0" presStyleLbl="node1" presStyleIdx="5" presStyleCnt="7" custScaleX="230707" custScaleY="194242" custRadScaleRad="147650" custRadScaleInc="14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8C16C-D172-4850-A484-A2F1FEFCECCD}" type="pres">
      <dgm:prSet presAssocID="{E244567D-4249-4C3C-87C9-2FDA6356BAAD}" presName="Name56" presStyleLbl="parChTrans1D2" presStyleIdx="5" presStyleCnt="6"/>
      <dgm:spPr/>
      <dgm:t>
        <a:bodyPr/>
        <a:lstStyle/>
        <a:p>
          <a:endParaRPr lang="ru-RU"/>
        </a:p>
      </dgm:t>
    </dgm:pt>
    <dgm:pt modelId="{2CD270D7-E379-4527-A782-BBC965C130C2}" type="pres">
      <dgm:prSet presAssocID="{9411239A-64FB-4FC0-83E3-AE13F54B54A1}" presName="text0" presStyleLbl="node1" presStyleIdx="6" presStyleCnt="7" custScaleX="207877" custScaleY="145349" custRadScaleRad="150181" custRadScaleInc="-20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98D4E4-6F4D-49DC-935F-C7D55593BE31}" srcId="{71B4C3E1-831E-47B4-8DCC-29FCCBA06D11}" destId="{C0E5CA01-182F-440B-93E1-76EB9EE765C1}" srcOrd="0" destOrd="0" parTransId="{BED21118-438A-4D60-AA56-16E707ECF7B5}" sibTransId="{ADDD9FE1-9DC6-4236-942D-5C43442B2F2A}"/>
    <dgm:cxn modelId="{D9F56138-7C33-44FF-8A88-06D4E50F4855}" type="presOf" srcId="{707EF386-5D8E-4409-902A-E135FEE9FB7D}" destId="{D00703AC-82F2-4D6F-814B-52F28DE077BF}" srcOrd="0" destOrd="0" presId="urn:microsoft.com/office/officeart/2008/layout/RadialCluster"/>
    <dgm:cxn modelId="{A26F6E09-D463-43CF-BD26-E83AF14F7BFB}" srcId="{C0E5CA01-182F-440B-93E1-76EB9EE765C1}" destId="{390A7C69-43F4-428D-87FE-F5A0584BACB6}" srcOrd="3" destOrd="0" parTransId="{A44D765D-7E3D-43AF-8E76-7BC2FD26C318}" sibTransId="{801CFE03-895E-485E-AF40-EF9C0ABE5598}"/>
    <dgm:cxn modelId="{AD2BA6E3-3176-48DC-9B0A-3DD418D2012F}" type="presOf" srcId="{73C41278-DAB5-4613-84DB-FE3162E26145}" destId="{C5A404B0-8395-4705-8AC9-E6ED0CB40693}" srcOrd="0" destOrd="0" presId="urn:microsoft.com/office/officeart/2008/layout/RadialCluster"/>
    <dgm:cxn modelId="{6ECF9ACC-AEF0-4A86-8F62-C447F7A3E97D}" type="presOf" srcId="{83B4C37B-D980-4F3E-B283-1DEF4AEF25E3}" destId="{6CBFE193-DE78-4EBD-BEF8-9999DD70E624}" srcOrd="0" destOrd="0" presId="urn:microsoft.com/office/officeart/2008/layout/RadialCluster"/>
    <dgm:cxn modelId="{AB7B4251-7DDD-4B60-8B22-060F6D85B5EF}" srcId="{C0E5CA01-182F-440B-93E1-76EB9EE765C1}" destId="{E63EE46D-37DD-46FF-A636-91B5BCC97760}" srcOrd="2" destOrd="0" parTransId="{5FF0F1D5-1114-4544-883C-41870208F2CB}" sibTransId="{F0757545-BF51-49BE-94BE-84C07BC64980}"/>
    <dgm:cxn modelId="{E96BC6AE-8882-43E1-AE22-CABD933314F7}" srcId="{C0E5CA01-182F-440B-93E1-76EB9EE765C1}" destId="{73C41278-DAB5-4613-84DB-FE3162E26145}" srcOrd="4" destOrd="0" parTransId="{60D95C3A-A3FC-4AC7-BA90-7E3D03F9D29C}" sibTransId="{8F5F933F-0B22-438A-8ADF-AF06E978277C}"/>
    <dgm:cxn modelId="{420EC4C4-D292-4D09-9234-B6534715EEFE}" type="presOf" srcId="{C0E5CA01-182F-440B-93E1-76EB9EE765C1}" destId="{28E6479E-AFD4-4F3E-A58C-8086CD3373DE}" srcOrd="0" destOrd="0" presId="urn:microsoft.com/office/officeart/2008/layout/RadialCluster"/>
    <dgm:cxn modelId="{A38FD0E0-FA89-4244-ABED-A45ABD16BC83}" srcId="{C0E5CA01-182F-440B-93E1-76EB9EE765C1}" destId="{83B4C37B-D980-4F3E-B283-1DEF4AEF25E3}" srcOrd="1" destOrd="0" parTransId="{8B8199F8-E311-438D-B1F7-44AA1AE0C754}" sibTransId="{7868145D-C0A8-4884-A3F3-530C225519B9}"/>
    <dgm:cxn modelId="{BCA7501D-DF61-4AFE-8CF2-DA207D1E0A59}" type="presOf" srcId="{60D95C3A-A3FC-4AC7-BA90-7E3D03F9D29C}" destId="{81757E7A-054D-46E4-BAC8-20A1E689477E}" srcOrd="0" destOrd="0" presId="urn:microsoft.com/office/officeart/2008/layout/RadialCluster"/>
    <dgm:cxn modelId="{F6966A39-4148-43CC-B822-F57F4AEE0993}" type="presOf" srcId="{E63EE46D-37DD-46FF-A636-91B5BCC97760}" destId="{1334EC17-F69F-4C42-A03A-77E8ED6A5200}" srcOrd="0" destOrd="0" presId="urn:microsoft.com/office/officeart/2008/layout/RadialCluster"/>
    <dgm:cxn modelId="{C0DD5BD9-1DF1-4281-B20E-0940044AE97F}" srcId="{C0E5CA01-182F-440B-93E1-76EB9EE765C1}" destId="{9411239A-64FB-4FC0-83E3-AE13F54B54A1}" srcOrd="5" destOrd="0" parTransId="{E244567D-4249-4C3C-87C9-2FDA6356BAAD}" sibTransId="{908969DB-38E6-4C7D-A458-89FBE201DFB6}"/>
    <dgm:cxn modelId="{C1C7CB40-DCD5-4B47-8440-E3A4FD64A737}" type="presOf" srcId="{8B8199F8-E311-438D-B1F7-44AA1AE0C754}" destId="{898F1DF6-C82D-4661-A90C-D5E70640CD61}" srcOrd="0" destOrd="0" presId="urn:microsoft.com/office/officeart/2008/layout/RadialCluster"/>
    <dgm:cxn modelId="{907E9C82-747E-4A80-B98B-F0382E7B3DB6}" srcId="{C0E5CA01-182F-440B-93E1-76EB9EE765C1}" destId="{8EC4E066-2C86-4FF3-8D79-D481B60B79ED}" srcOrd="0" destOrd="0" parTransId="{707EF386-5D8E-4409-902A-E135FEE9FB7D}" sibTransId="{52FB49E2-EB69-4AE8-8B12-57B00702F5E6}"/>
    <dgm:cxn modelId="{7B01A5E2-75D2-4EB4-A908-B56645E6E8E1}" type="presOf" srcId="{9411239A-64FB-4FC0-83E3-AE13F54B54A1}" destId="{2CD270D7-E379-4527-A782-BBC965C130C2}" srcOrd="0" destOrd="0" presId="urn:microsoft.com/office/officeart/2008/layout/RadialCluster"/>
    <dgm:cxn modelId="{FF1F0417-CFF5-4621-A574-ED9019753514}" type="presOf" srcId="{390A7C69-43F4-428D-87FE-F5A0584BACB6}" destId="{F05D140F-5117-4764-9D7A-32132A221DD9}" srcOrd="0" destOrd="0" presId="urn:microsoft.com/office/officeart/2008/layout/RadialCluster"/>
    <dgm:cxn modelId="{C3D502E6-4A01-4B74-A9AE-76CC8D9C2EE3}" type="presOf" srcId="{5FF0F1D5-1114-4544-883C-41870208F2CB}" destId="{34DFF705-5185-4B34-8B46-58C13CDF8A05}" srcOrd="0" destOrd="0" presId="urn:microsoft.com/office/officeart/2008/layout/RadialCluster"/>
    <dgm:cxn modelId="{727437FC-E57F-4C4A-B209-6F364EB9415C}" type="presOf" srcId="{71B4C3E1-831E-47B4-8DCC-29FCCBA06D11}" destId="{E8F2EED6-C152-4A3C-9D79-813496CB0C4C}" srcOrd="0" destOrd="0" presId="urn:microsoft.com/office/officeart/2008/layout/RadialCluster"/>
    <dgm:cxn modelId="{77B6723C-0232-4F3C-A220-E348EDB5F13D}" type="presOf" srcId="{E244567D-4249-4C3C-87C9-2FDA6356BAAD}" destId="{A038C16C-D172-4850-A484-A2F1FEFCECCD}" srcOrd="0" destOrd="0" presId="urn:microsoft.com/office/officeart/2008/layout/RadialCluster"/>
    <dgm:cxn modelId="{8A980473-2B77-4B37-97B0-70D98EAA6A0D}" type="presOf" srcId="{8EC4E066-2C86-4FF3-8D79-D481B60B79ED}" destId="{469964B9-9B41-4EA6-93E6-58C6EE13261B}" srcOrd="0" destOrd="0" presId="urn:microsoft.com/office/officeart/2008/layout/RadialCluster"/>
    <dgm:cxn modelId="{E18F1643-1A88-41C3-A126-8DE798DE494E}" type="presOf" srcId="{A44D765D-7E3D-43AF-8E76-7BC2FD26C318}" destId="{F7A41D8F-1180-46B2-A6ED-4F40C35DA6C0}" srcOrd="0" destOrd="0" presId="urn:microsoft.com/office/officeart/2008/layout/RadialCluster"/>
    <dgm:cxn modelId="{467D1284-9DEC-44A0-982A-A5B8A3A42C71}" type="presParOf" srcId="{E8F2EED6-C152-4A3C-9D79-813496CB0C4C}" destId="{0528B085-B313-402E-B19F-2A5D8FEF26EB}" srcOrd="0" destOrd="0" presId="urn:microsoft.com/office/officeart/2008/layout/RadialCluster"/>
    <dgm:cxn modelId="{D150EA13-23BB-4793-89FF-65E36D7AFEC5}" type="presParOf" srcId="{0528B085-B313-402E-B19F-2A5D8FEF26EB}" destId="{28E6479E-AFD4-4F3E-A58C-8086CD3373DE}" srcOrd="0" destOrd="0" presId="urn:microsoft.com/office/officeart/2008/layout/RadialCluster"/>
    <dgm:cxn modelId="{B8BC29B2-BAE2-47ED-9655-01BD503F65F8}" type="presParOf" srcId="{0528B085-B313-402E-B19F-2A5D8FEF26EB}" destId="{D00703AC-82F2-4D6F-814B-52F28DE077BF}" srcOrd="1" destOrd="0" presId="urn:microsoft.com/office/officeart/2008/layout/RadialCluster"/>
    <dgm:cxn modelId="{0790AD1B-841E-4175-A429-DEC7DA70A64B}" type="presParOf" srcId="{0528B085-B313-402E-B19F-2A5D8FEF26EB}" destId="{469964B9-9B41-4EA6-93E6-58C6EE13261B}" srcOrd="2" destOrd="0" presId="urn:microsoft.com/office/officeart/2008/layout/RadialCluster"/>
    <dgm:cxn modelId="{2DAF5D2E-B8D3-4B5B-B1A4-7D5869043FE9}" type="presParOf" srcId="{0528B085-B313-402E-B19F-2A5D8FEF26EB}" destId="{898F1DF6-C82D-4661-A90C-D5E70640CD61}" srcOrd="3" destOrd="0" presId="urn:microsoft.com/office/officeart/2008/layout/RadialCluster"/>
    <dgm:cxn modelId="{B72736B6-7F66-425E-B517-24F296F0F8D0}" type="presParOf" srcId="{0528B085-B313-402E-B19F-2A5D8FEF26EB}" destId="{6CBFE193-DE78-4EBD-BEF8-9999DD70E624}" srcOrd="4" destOrd="0" presId="urn:microsoft.com/office/officeart/2008/layout/RadialCluster"/>
    <dgm:cxn modelId="{C2CD4D67-C1D8-495F-90EF-0A10F33BF2A7}" type="presParOf" srcId="{0528B085-B313-402E-B19F-2A5D8FEF26EB}" destId="{34DFF705-5185-4B34-8B46-58C13CDF8A05}" srcOrd="5" destOrd="0" presId="urn:microsoft.com/office/officeart/2008/layout/RadialCluster"/>
    <dgm:cxn modelId="{C0E7F4CB-8A61-417E-BA17-E677715BC620}" type="presParOf" srcId="{0528B085-B313-402E-B19F-2A5D8FEF26EB}" destId="{1334EC17-F69F-4C42-A03A-77E8ED6A5200}" srcOrd="6" destOrd="0" presId="urn:microsoft.com/office/officeart/2008/layout/RadialCluster"/>
    <dgm:cxn modelId="{732E0F1A-3018-4FF9-820E-547F5BD192B6}" type="presParOf" srcId="{0528B085-B313-402E-B19F-2A5D8FEF26EB}" destId="{F7A41D8F-1180-46B2-A6ED-4F40C35DA6C0}" srcOrd="7" destOrd="0" presId="urn:microsoft.com/office/officeart/2008/layout/RadialCluster"/>
    <dgm:cxn modelId="{37872742-34DD-4592-9514-E3ACCBFDF83A}" type="presParOf" srcId="{0528B085-B313-402E-B19F-2A5D8FEF26EB}" destId="{F05D140F-5117-4764-9D7A-32132A221DD9}" srcOrd="8" destOrd="0" presId="urn:microsoft.com/office/officeart/2008/layout/RadialCluster"/>
    <dgm:cxn modelId="{56753A44-F8D8-47CE-B9AF-7AC106D8CF6D}" type="presParOf" srcId="{0528B085-B313-402E-B19F-2A5D8FEF26EB}" destId="{81757E7A-054D-46E4-BAC8-20A1E689477E}" srcOrd="9" destOrd="0" presId="urn:microsoft.com/office/officeart/2008/layout/RadialCluster"/>
    <dgm:cxn modelId="{C75E6DB9-E17C-43B2-A025-58B4A72FAD25}" type="presParOf" srcId="{0528B085-B313-402E-B19F-2A5D8FEF26EB}" destId="{C5A404B0-8395-4705-8AC9-E6ED0CB40693}" srcOrd="10" destOrd="0" presId="urn:microsoft.com/office/officeart/2008/layout/RadialCluster"/>
    <dgm:cxn modelId="{E0AA9082-3C16-46F1-932F-B177CA35B9B6}" type="presParOf" srcId="{0528B085-B313-402E-B19F-2A5D8FEF26EB}" destId="{A038C16C-D172-4850-A484-A2F1FEFCECCD}" srcOrd="11" destOrd="0" presId="urn:microsoft.com/office/officeart/2008/layout/RadialCluster"/>
    <dgm:cxn modelId="{2BC3FBF5-EF84-41C5-898C-F66A7AB685AD}" type="presParOf" srcId="{0528B085-B313-402E-B19F-2A5D8FEF26EB}" destId="{2CD270D7-E379-4527-A782-BBC965C130C2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F48D9-22D6-471B-BD32-E999F214FC7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D6B6DA-6A8B-44FF-B746-B8EFFA01C333}">
      <dgm:prSet phldrT="[Текст]"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- освоение литературного текста, который будет драматизироваться</a:t>
          </a:r>
          <a:endParaRPr lang="ru-RU" sz="16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5C93E-5E5D-4BCC-88AC-916F1C3E3616}" type="parTrans" cxnId="{BE2D68A1-0F8D-44F6-A7F1-58F83E74D133}">
      <dgm:prSet/>
      <dgm:spPr/>
      <dgm:t>
        <a:bodyPr/>
        <a:lstStyle/>
        <a:p>
          <a:endParaRPr lang="ru-RU"/>
        </a:p>
      </dgm:t>
    </dgm:pt>
    <dgm:pt modelId="{087AD247-FABD-4156-A69A-9A5CD9008F39}" type="sibTrans" cxnId="{BE2D68A1-0F8D-44F6-A7F1-58F83E74D133}">
      <dgm:prSet/>
      <dgm:spPr/>
      <dgm:t>
        <a:bodyPr/>
        <a:lstStyle/>
        <a:p>
          <a:endParaRPr lang="ru-RU"/>
        </a:p>
      </dgm:t>
    </dgm:pt>
    <dgm:pt modelId="{0EE569EC-2AE6-410A-A72B-96E9BD547B05}">
      <dgm:prSet phldrT="[Текст]" custT="1"/>
      <dgm:spPr>
        <a:solidFill>
          <a:srgbClr val="FFFF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 - реализуется в общей системе воспитания и обучения детей группы (дети приобретают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расширяют представления о персонажах и событиях произведения, находят выразительные средства для передачи речи, движений героев, создают декорации, костюмы, </a:t>
          </a:r>
          <a:r>
            <a:rPr lang="ru-RU" sz="1600" b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рек­визит; </a:t>
          </a:r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упражняются в имитации движений, голоса и др.).</a:t>
          </a:r>
          <a:endParaRPr lang="ru-RU" sz="16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4CE62-A27F-401C-929F-1B73D9A3F44A}" type="parTrans" cxnId="{5A4E32CE-111E-44BC-B9B6-00EDBB57E751}">
      <dgm:prSet/>
      <dgm:spPr/>
      <dgm:t>
        <a:bodyPr/>
        <a:lstStyle/>
        <a:p>
          <a:endParaRPr lang="ru-RU"/>
        </a:p>
      </dgm:t>
    </dgm:pt>
    <dgm:pt modelId="{0FA1E3B0-5A9A-4F25-A7EE-F3071A933945}" type="sibTrans" cxnId="{5A4E32CE-111E-44BC-B9B6-00EDBB57E751}">
      <dgm:prSet/>
      <dgm:spPr/>
      <dgm:t>
        <a:bodyPr/>
        <a:lstStyle/>
        <a:p>
          <a:endParaRPr lang="ru-RU"/>
        </a:p>
      </dgm:t>
    </dgm:pt>
    <dgm:pt modelId="{48851430-080E-4A92-B377-D70F1F0BAB48}">
      <dgm:prSet phldrT="[Текст]" custT="1"/>
      <dgm:spPr>
        <a:solidFill>
          <a:srgbClr val="FF66FF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  - сама театрализованная игра, в которой реализуются ранее полученные впечатления, знания, навыки</a:t>
          </a:r>
          <a:endParaRPr lang="ru-RU" sz="16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12010-8764-4289-B855-576C83E185D4}" type="parTrans" cxnId="{42092864-2470-4180-806B-1F897519F725}">
      <dgm:prSet/>
      <dgm:spPr/>
      <dgm:t>
        <a:bodyPr/>
        <a:lstStyle/>
        <a:p>
          <a:endParaRPr lang="ru-RU"/>
        </a:p>
      </dgm:t>
    </dgm:pt>
    <dgm:pt modelId="{84106D4C-23AD-4829-AEB8-E8CDDA883CE3}" type="sibTrans" cxnId="{42092864-2470-4180-806B-1F897519F725}">
      <dgm:prSet/>
      <dgm:spPr/>
      <dgm:t>
        <a:bodyPr/>
        <a:lstStyle/>
        <a:p>
          <a:endParaRPr lang="ru-RU"/>
        </a:p>
      </dgm:t>
    </dgm:pt>
    <dgm:pt modelId="{01E87D85-CE91-44A7-A667-3DE758427096}" type="pres">
      <dgm:prSet presAssocID="{F24F48D9-22D6-471B-BD32-E999F214FC7D}" presName="CompostProcess" presStyleCnt="0">
        <dgm:presLayoutVars>
          <dgm:dir/>
          <dgm:resizeHandles val="exact"/>
        </dgm:presLayoutVars>
      </dgm:prSet>
      <dgm:spPr/>
    </dgm:pt>
    <dgm:pt modelId="{A570010B-832F-4402-83B1-3E53A686AB1F}" type="pres">
      <dgm:prSet presAssocID="{F24F48D9-22D6-471B-BD32-E999F214FC7D}" presName="arrow" presStyleLbl="bgShp" presStyleIdx="0" presStyleCn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</dgm:pt>
    <dgm:pt modelId="{B4FAC525-88D5-4916-9A87-2EE859CD8AAE}" type="pres">
      <dgm:prSet presAssocID="{F24F48D9-22D6-471B-BD32-E999F214FC7D}" presName="linearProcess" presStyleCnt="0"/>
      <dgm:spPr/>
    </dgm:pt>
    <dgm:pt modelId="{93D50E9D-800D-4027-8679-B0C448B9DC27}" type="pres">
      <dgm:prSet presAssocID="{4FD6B6DA-6A8B-44FF-B746-B8EFFA01C333}" presName="textNode" presStyleLbl="node1" presStyleIdx="0" presStyleCnt="3" custScaleX="70602" custLinFactNeighborX="-64467" custLinFactNeighborY="-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D338A-B8FC-425A-98F5-8E713504E43A}" type="pres">
      <dgm:prSet presAssocID="{087AD247-FABD-4156-A69A-9A5CD9008F39}" presName="sibTrans" presStyleCnt="0"/>
      <dgm:spPr/>
    </dgm:pt>
    <dgm:pt modelId="{284C22AB-4DB5-455C-BF90-5026AE652587}" type="pres">
      <dgm:prSet presAssocID="{0EE569EC-2AE6-410A-A72B-96E9BD547B05}" presName="textNode" presStyleLbl="node1" presStyleIdx="1" presStyleCnt="3" custScaleX="138307" custLinFactNeighborX="-33588" custLinFactNeighborY="-1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48D40-0C00-4ABF-A76B-38CFD6AA1828}" type="pres">
      <dgm:prSet presAssocID="{0FA1E3B0-5A9A-4F25-A7EE-F3071A933945}" presName="sibTrans" presStyleCnt="0"/>
      <dgm:spPr/>
    </dgm:pt>
    <dgm:pt modelId="{79D0DDD8-2177-4D4D-BA44-58CB0B8C1520}" type="pres">
      <dgm:prSet presAssocID="{48851430-080E-4A92-B377-D70F1F0BAB48}" presName="textNode" presStyleLbl="node1" presStyleIdx="2" presStyleCnt="3" custScaleX="65510" custLinFactNeighborX="-67568" custLinFactNeighborY="-1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AFC534-D4C7-434C-A801-4682E978AD9C}" type="presOf" srcId="{48851430-080E-4A92-B377-D70F1F0BAB48}" destId="{79D0DDD8-2177-4D4D-BA44-58CB0B8C1520}" srcOrd="0" destOrd="0" presId="urn:microsoft.com/office/officeart/2005/8/layout/hProcess9"/>
    <dgm:cxn modelId="{BE2D68A1-0F8D-44F6-A7F1-58F83E74D133}" srcId="{F24F48D9-22D6-471B-BD32-E999F214FC7D}" destId="{4FD6B6DA-6A8B-44FF-B746-B8EFFA01C333}" srcOrd="0" destOrd="0" parTransId="{1285C93E-5E5D-4BCC-88AC-916F1C3E3616}" sibTransId="{087AD247-FABD-4156-A69A-9A5CD9008F39}"/>
    <dgm:cxn modelId="{590B83B6-D6DB-4F50-AC2C-91F936027300}" type="presOf" srcId="{0EE569EC-2AE6-410A-A72B-96E9BD547B05}" destId="{284C22AB-4DB5-455C-BF90-5026AE652587}" srcOrd="0" destOrd="0" presId="urn:microsoft.com/office/officeart/2005/8/layout/hProcess9"/>
    <dgm:cxn modelId="{5A4E32CE-111E-44BC-B9B6-00EDBB57E751}" srcId="{F24F48D9-22D6-471B-BD32-E999F214FC7D}" destId="{0EE569EC-2AE6-410A-A72B-96E9BD547B05}" srcOrd="1" destOrd="0" parTransId="{B8F4CE62-A27F-401C-929F-1B73D9A3F44A}" sibTransId="{0FA1E3B0-5A9A-4F25-A7EE-F3071A933945}"/>
    <dgm:cxn modelId="{263EE2EC-FD63-41C1-B9B7-E168A55EBC2A}" type="presOf" srcId="{F24F48D9-22D6-471B-BD32-E999F214FC7D}" destId="{01E87D85-CE91-44A7-A667-3DE758427096}" srcOrd="0" destOrd="0" presId="urn:microsoft.com/office/officeart/2005/8/layout/hProcess9"/>
    <dgm:cxn modelId="{42092864-2470-4180-806B-1F897519F725}" srcId="{F24F48D9-22D6-471B-BD32-E999F214FC7D}" destId="{48851430-080E-4A92-B377-D70F1F0BAB48}" srcOrd="2" destOrd="0" parTransId="{89A12010-8764-4289-B855-576C83E185D4}" sibTransId="{84106D4C-23AD-4829-AEB8-E8CDDA883CE3}"/>
    <dgm:cxn modelId="{6D179DE8-57AF-4A65-99ED-452D82BB0655}" type="presOf" srcId="{4FD6B6DA-6A8B-44FF-B746-B8EFFA01C333}" destId="{93D50E9D-800D-4027-8679-B0C448B9DC27}" srcOrd="0" destOrd="0" presId="urn:microsoft.com/office/officeart/2005/8/layout/hProcess9"/>
    <dgm:cxn modelId="{5E800DE9-023D-4CE2-98D8-4A892195CC51}" type="presParOf" srcId="{01E87D85-CE91-44A7-A667-3DE758427096}" destId="{A570010B-832F-4402-83B1-3E53A686AB1F}" srcOrd="0" destOrd="0" presId="urn:microsoft.com/office/officeart/2005/8/layout/hProcess9"/>
    <dgm:cxn modelId="{5FB23002-65F1-4B46-8852-38AFEA191CA1}" type="presParOf" srcId="{01E87D85-CE91-44A7-A667-3DE758427096}" destId="{B4FAC525-88D5-4916-9A87-2EE859CD8AAE}" srcOrd="1" destOrd="0" presId="urn:microsoft.com/office/officeart/2005/8/layout/hProcess9"/>
    <dgm:cxn modelId="{F9157631-C002-4F9E-8554-D5CCB23BBB4D}" type="presParOf" srcId="{B4FAC525-88D5-4916-9A87-2EE859CD8AAE}" destId="{93D50E9D-800D-4027-8679-B0C448B9DC27}" srcOrd="0" destOrd="0" presId="urn:microsoft.com/office/officeart/2005/8/layout/hProcess9"/>
    <dgm:cxn modelId="{C97E74BA-5AE5-4821-A412-0DEC93E4045A}" type="presParOf" srcId="{B4FAC525-88D5-4916-9A87-2EE859CD8AAE}" destId="{73CD338A-B8FC-425A-98F5-8E713504E43A}" srcOrd="1" destOrd="0" presId="urn:microsoft.com/office/officeart/2005/8/layout/hProcess9"/>
    <dgm:cxn modelId="{8B9317AE-E575-4F30-AD06-189CE20245A3}" type="presParOf" srcId="{B4FAC525-88D5-4916-9A87-2EE859CD8AAE}" destId="{284C22AB-4DB5-455C-BF90-5026AE652587}" srcOrd="2" destOrd="0" presId="urn:microsoft.com/office/officeart/2005/8/layout/hProcess9"/>
    <dgm:cxn modelId="{01E080C2-D8AA-4D28-92CC-C86EED99955D}" type="presParOf" srcId="{B4FAC525-88D5-4916-9A87-2EE859CD8AAE}" destId="{8AE48D40-0C00-4ABF-A76B-38CFD6AA1828}" srcOrd="3" destOrd="0" presId="urn:microsoft.com/office/officeart/2005/8/layout/hProcess9"/>
    <dgm:cxn modelId="{95521A22-E37D-4C08-A8CA-608E668819FB}" type="presParOf" srcId="{B4FAC525-88D5-4916-9A87-2EE859CD8AAE}" destId="{79D0DDD8-2177-4D4D-BA44-58CB0B8C152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D2DD9-DCBA-41A7-9B93-D7F772450D8A}">
      <dsp:nvSpPr>
        <dsp:cNvPr id="0" name=""/>
        <dsp:cNvSpPr/>
      </dsp:nvSpPr>
      <dsp:spPr>
        <a:xfrm>
          <a:off x="329284" y="2845951"/>
          <a:ext cx="709894" cy="2733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947" y="0"/>
              </a:lnTo>
              <a:lnTo>
                <a:pt x="354947" y="2733948"/>
              </a:lnTo>
              <a:lnTo>
                <a:pt x="709894" y="2733948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n w="76200">
              <a:solidFill>
                <a:schemeClr val="tx1"/>
              </a:solidFill>
            </a:ln>
          </a:endParaRPr>
        </a:p>
      </dsp:txBody>
      <dsp:txXfrm>
        <a:off x="613616" y="4142310"/>
        <a:ext cx="141230" cy="141230"/>
      </dsp:txXfrm>
    </dsp:sp>
    <dsp:sp modelId="{8679EBCB-209F-4069-AC3D-EE2569579560}">
      <dsp:nvSpPr>
        <dsp:cNvPr id="0" name=""/>
        <dsp:cNvSpPr/>
      </dsp:nvSpPr>
      <dsp:spPr>
        <a:xfrm>
          <a:off x="329284" y="2845951"/>
          <a:ext cx="709894" cy="2018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947" y="0"/>
              </a:lnTo>
              <a:lnTo>
                <a:pt x="354947" y="2018379"/>
              </a:lnTo>
              <a:lnTo>
                <a:pt x="709894" y="2018379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630742" y="3801652"/>
        <a:ext cx="106979" cy="106979"/>
      </dsp:txXfrm>
    </dsp:sp>
    <dsp:sp modelId="{8D16312D-96CB-4D4C-ADC0-E5D16727C7DB}">
      <dsp:nvSpPr>
        <dsp:cNvPr id="0" name=""/>
        <dsp:cNvSpPr/>
      </dsp:nvSpPr>
      <dsp:spPr>
        <a:xfrm>
          <a:off x="329284" y="2845951"/>
          <a:ext cx="709894" cy="1246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947" y="0"/>
              </a:lnTo>
              <a:lnTo>
                <a:pt x="354947" y="1246381"/>
              </a:lnTo>
              <a:lnTo>
                <a:pt x="709894" y="1246381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n w="76200">
              <a:solidFill>
                <a:schemeClr val="tx1"/>
              </a:solidFill>
            </a:ln>
          </a:endParaRPr>
        </a:p>
      </dsp:txBody>
      <dsp:txXfrm>
        <a:off x="648372" y="3433283"/>
        <a:ext cx="71718" cy="71718"/>
      </dsp:txXfrm>
    </dsp:sp>
    <dsp:sp modelId="{4C5C4749-4E38-4B09-B537-F82549CEAE6B}">
      <dsp:nvSpPr>
        <dsp:cNvPr id="0" name=""/>
        <dsp:cNvSpPr/>
      </dsp:nvSpPr>
      <dsp:spPr>
        <a:xfrm>
          <a:off x="329284" y="2845951"/>
          <a:ext cx="669882" cy="49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941" y="0"/>
              </a:lnTo>
              <a:lnTo>
                <a:pt x="334941" y="498569"/>
              </a:lnTo>
              <a:lnTo>
                <a:pt x="669882" y="498569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3349" y="3074360"/>
        <a:ext cx="41752" cy="41752"/>
      </dsp:txXfrm>
    </dsp:sp>
    <dsp:sp modelId="{3D9D622C-C935-4725-A04C-14AC677840FC}">
      <dsp:nvSpPr>
        <dsp:cNvPr id="0" name=""/>
        <dsp:cNvSpPr/>
      </dsp:nvSpPr>
      <dsp:spPr>
        <a:xfrm>
          <a:off x="329284" y="2543393"/>
          <a:ext cx="669882" cy="302558"/>
        </a:xfrm>
        <a:custGeom>
          <a:avLst/>
          <a:gdLst/>
          <a:ahLst/>
          <a:cxnLst/>
          <a:rect l="0" t="0" r="0" b="0"/>
          <a:pathLst>
            <a:path>
              <a:moveTo>
                <a:pt x="0" y="302558"/>
              </a:moveTo>
              <a:lnTo>
                <a:pt x="334941" y="302558"/>
              </a:lnTo>
              <a:lnTo>
                <a:pt x="334941" y="0"/>
              </a:lnTo>
              <a:lnTo>
                <a:pt x="669882" y="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5849" y="2676296"/>
        <a:ext cx="36752" cy="36752"/>
      </dsp:txXfrm>
    </dsp:sp>
    <dsp:sp modelId="{5B8A0270-206A-4EE0-9459-29BE21784267}">
      <dsp:nvSpPr>
        <dsp:cNvPr id="0" name=""/>
        <dsp:cNvSpPr/>
      </dsp:nvSpPr>
      <dsp:spPr>
        <a:xfrm>
          <a:off x="329284" y="1688622"/>
          <a:ext cx="687691" cy="1157329"/>
        </a:xfrm>
        <a:custGeom>
          <a:avLst/>
          <a:gdLst/>
          <a:ahLst/>
          <a:cxnLst/>
          <a:rect l="0" t="0" r="0" b="0"/>
          <a:pathLst>
            <a:path>
              <a:moveTo>
                <a:pt x="0" y="1157329"/>
              </a:moveTo>
              <a:lnTo>
                <a:pt x="343845" y="1157329"/>
              </a:lnTo>
              <a:lnTo>
                <a:pt x="343845" y="0"/>
              </a:lnTo>
              <a:lnTo>
                <a:pt x="687691" y="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9474" y="2233631"/>
        <a:ext cx="67311" cy="67311"/>
      </dsp:txXfrm>
    </dsp:sp>
    <dsp:sp modelId="{00B4F405-A481-4179-BC58-38637AB39810}">
      <dsp:nvSpPr>
        <dsp:cNvPr id="0" name=""/>
        <dsp:cNvSpPr/>
      </dsp:nvSpPr>
      <dsp:spPr>
        <a:xfrm>
          <a:off x="329284" y="966885"/>
          <a:ext cx="669862" cy="1879066"/>
        </a:xfrm>
        <a:custGeom>
          <a:avLst/>
          <a:gdLst/>
          <a:ahLst/>
          <a:cxnLst/>
          <a:rect l="0" t="0" r="0" b="0"/>
          <a:pathLst>
            <a:path>
              <a:moveTo>
                <a:pt x="0" y="1879066"/>
              </a:moveTo>
              <a:lnTo>
                <a:pt x="334931" y="1879066"/>
              </a:lnTo>
              <a:lnTo>
                <a:pt x="334931" y="0"/>
              </a:lnTo>
              <a:lnTo>
                <a:pt x="669862" y="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rgbClr val="FF0000"/>
            </a:solidFill>
          </a:endParaRPr>
        </a:p>
      </dsp:txBody>
      <dsp:txXfrm>
        <a:off x="614343" y="1856546"/>
        <a:ext cx="99744" cy="99744"/>
      </dsp:txXfrm>
    </dsp:sp>
    <dsp:sp modelId="{DE179920-3795-4374-A96E-D34804EEAE08}">
      <dsp:nvSpPr>
        <dsp:cNvPr id="0" name=""/>
        <dsp:cNvSpPr/>
      </dsp:nvSpPr>
      <dsp:spPr>
        <a:xfrm>
          <a:off x="329284" y="289593"/>
          <a:ext cx="731489" cy="2556358"/>
        </a:xfrm>
        <a:custGeom>
          <a:avLst/>
          <a:gdLst/>
          <a:ahLst/>
          <a:cxnLst/>
          <a:rect l="0" t="0" r="0" b="0"/>
          <a:pathLst>
            <a:path>
              <a:moveTo>
                <a:pt x="0" y="2556358"/>
              </a:moveTo>
              <a:lnTo>
                <a:pt x="365744" y="2556358"/>
              </a:lnTo>
              <a:lnTo>
                <a:pt x="365744" y="0"/>
              </a:lnTo>
              <a:lnTo>
                <a:pt x="731489" y="0"/>
              </a:lnTo>
            </a:path>
          </a:pathLst>
        </a:custGeom>
        <a:noFill/>
        <a:ln w="57150" cap="flat" cmpd="sng" algn="ctr">
          <a:solidFill>
            <a:schemeClr val="accent1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28555" y="1501298"/>
        <a:ext cx="132947" cy="132947"/>
      </dsp:txXfrm>
    </dsp:sp>
    <dsp:sp modelId="{9B4687A6-8D53-41D3-8F7A-B1ABD8B18314}">
      <dsp:nvSpPr>
        <dsp:cNvPr id="0" name=""/>
        <dsp:cNvSpPr/>
      </dsp:nvSpPr>
      <dsp:spPr>
        <a:xfrm rot="16200000">
          <a:off x="-1806164" y="2681309"/>
          <a:ext cx="3941613" cy="329284"/>
        </a:xfrm>
        <a:prstGeom prst="rect">
          <a:avLst/>
        </a:prstGeom>
        <a:solidFill>
          <a:schemeClr val="accent2"/>
        </a:solidFill>
        <a:ln>
          <a:solidFill>
            <a:schemeClr val="accent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ТЕАТРАЛИЗОВАННЫЕ ИГРЫ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806164" y="2681309"/>
        <a:ext cx="3941613" cy="329284"/>
      </dsp:txXfrm>
    </dsp:sp>
    <dsp:sp modelId="{54C2E49D-C87B-4228-83BB-FC450A26E578}">
      <dsp:nvSpPr>
        <dsp:cNvPr id="0" name=""/>
        <dsp:cNvSpPr/>
      </dsp:nvSpPr>
      <dsp:spPr>
        <a:xfrm>
          <a:off x="1060774" y="0"/>
          <a:ext cx="6999462" cy="579187"/>
        </a:xfrm>
        <a:prstGeom prst="rect">
          <a:avLst/>
        </a:prstGeom>
        <a:solidFill>
          <a:srgbClr val="FFFF00"/>
        </a:solidFill>
        <a:ln>
          <a:solidFill>
            <a:schemeClr val="accent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Развивают различные виды детского творчества: худо­жественно-речевое, музыкально-игровое, танцевальное, сценическое, певческое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0774" y="0"/>
        <a:ext cx="6999462" cy="579187"/>
      </dsp:txXfrm>
    </dsp:sp>
    <dsp:sp modelId="{82ACB5D3-8ED1-4363-A84F-B5C0B11E612B}">
      <dsp:nvSpPr>
        <dsp:cNvPr id="0" name=""/>
        <dsp:cNvSpPr/>
      </dsp:nvSpPr>
      <dsp:spPr>
        <a:xfrm>
          <a:off x="999147" y="722546"/>
          <a:ext cx="7112261" cy="48867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Приобщают детей к искусству: литератур­ному, драматическому, театральному.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9147" y="722546"/>
        <a:ext cx="7112261" cy="488676"/>
      </dsp:txXfrm>
    </dsp:sp>
    <dsp:sp modelId="{29B0FBBF-CD41-4F9D-8DB9-3EC4501F7FB4}">
      <dsp:nvSpPr>
        <dsp:cNvPr id="0" name=""/>
        <dsp:cNvSpPr/>
      </dsp:nvSpPr>
      <dsp:spPr>
        <a:xfrm>
          <a:off x="1016976" y="1336907"/>
          <a:ext cx="7076603" cy="70343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accent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Знакомят с разнообразными видами театрального искусства. При грамотном руководстве у детей формируются представления о работе артистов, режиссеров, театрального художника, дирижера.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6976" y="1336907"/>
        <a:ext cx="7076603" cy="703430"/>
      </dsp:txXfrm>
    </dsp:sp>
    <dsp:sp modelId="{6ADF18E2-25D6-4E95-814E-A65128A7A7F6}">
      <dsp:nvSpPr>
        <dsp:cNvPr id="0" name=""/>
        <dsp:cNvSpPr/>
      </dsp:nvSpPr>
      <dsp:spPr>
        <a:xfrm>
          <a:off x="999167" y="2211324"/>
          <a:ext cx="7114948" cy="664136"/>
        </a:xfrm>
        <a:prstGeom prst="rect">
          <a:avLst/>
        </a:prstGeom>
        <a:solidFill>
          <a:srgbClr val="00B0F0"/>
        </a:solidFill>
        <a:ln>
          <a:solidFill>
            <a:schemeClr val="accent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Строятся на основе литературного произведения имеет готовый сюжет, роли; поступки героев, их слова определяется текстом этого произведения.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9167" y="2211324"/>
        <a:ext cx="7114948" cy="664136"/>
      </dsp:txXfrm>
    </dsp:sp>
    <dsp:sp modelId="{9677CAC7-E07E-4E13-991E-18DC01005760}">
      <dsp:nvSpPr>
        <dsp:cNvPr id="0" name=""/>
        <dsp:cNvSpPr/>
      </dsp:nvSpPr>
      <dsp:spPr>
        <a:xfrm>
          <a:off x="999167" y="2991152"/>
          <a:ext cx="7090960" cy="706736"/>
        </a:xfrm>
        <a:prstGeom prst="rect">
          <a:avLst/>
        </a:prstGeom>
        <a:solidFill>
          <a:srgbClr val="FF66FF"/>
        </a:solidFill>
        <a:ln>
          <a:solidFill>
            <a:schemeClr val="accent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Способствуют пониманию хода событий, образов героев, их поведения, представ­ление персонажей такими, какими они поданы в произведении со всеми характерными осо­бенностями.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9167" y="2991152"/>
        <a:ext cx="7090960" cy="706736"/>
      </dsp:txXfrm>
    </dsp:sp>
    <dsp:sp modelId="{B9B0DCBA-6883-43F9-B714-F370FCE133D5}">
      <dsp:nvSpPr>
        <dsp:cNvPr id="0" name=""/>
        <dsp:cNvSpPr/>
      </dsp:nvSpPr>
      <dsp:spPr>
        <a:xfrm>
          <a:off x="1039179" y="3882911"/>
          <a:ext cx="7007974" cy="418844"/>
        </a:xfrm>
        <a:prstGeom prst="rect">
          <a:avLst/>
        </a:prstGeom>
        <a:solidFill>
          <a:srgbClr val="92D050"/>
        </a:solidFill>
        <a:ln>
          <a:solidFill>
            <a:schemeClr val="accent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Действия, выполняемые дошкольниками, более сложные, чем при подражании тому, что они видят в жизни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9179" y="3882911"/>
        <a:ext cx="7007974" cy="418844"/>
      </dsp:txXfrm>
    </dsp:sp>
    <dsp:sp modelId="{0B922387-777C-46E9-9FF0-E7AFFF16B9EB}">
      <dsp:nvSpPr>
        <dsp:cNvPr id="0" name=""/>
        <dsp:cNvSpPr/>
      </dsp:nvSpPr>
      <dsp:spPr>
        <a:xfrm>
          <a:off x="1039179" y="4448303"/>
          <a:ext cx="7007974" cy="832056"/>
        </a:xfrm>
        <a:prstGeom prst="rect">
          <a:avLst/>
        </a:prstGeom>
        <a:solidFill>
          <a:srgbClr val="FF7C80"/>
        </a:solidFill>
        <a:ln>
          <a:solidFill>
            <a:schemeClr val="accent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Передача образов требует от детей использования разных средств выразительности (жестов, мимики, пантомимики), инициативы, самостоятельности. творчества; умения про­никнуться их чувствами, мыслями, переживаниями.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9179" y="4448303"/>
        <a:ext cx="7007974" cy="832056"/>
      </dsp:txXfrm>
    </dsp:sp>
    <dsp:sp modelId="{8089F9A3-C232-4047-B0AC-FFD50054C9E1}">
      <dsp:nvSpPr>
        <dsp:cNvPr id="0" name=""/>
        <dsp:cNvSpPr/>
      </dsp:nvSpPr>
      <dsp:spPr>
        <a:xfrm>
          <a:off x="1039179" y="5427020"/>
          <a:ext cx="6989439" cy="305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Состоят из 2-х частей: подготовки к игре и самой драматизации.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9179" y="5427020"/>
        <a:ext cx="6989439" cy="30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6479E-AFD4-4F3E-A58C-8086CD3373DE}">
      <dsp:nvSpPr>
        <dsp:cNvPr id="0" name=""/>
        <dsp:cNvSpPr/>
      </dsp:nvSpPr>
      <dsp:spPr>
        <a:xfrm>
          <a:off x="2808324" y="1945932"/>
          <a:ext cx="2664293" cy="79208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ТЕАТРАЛИЗОВАННЫЕ ИГРЫ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6991" y="1984599"/>
        <a:ext cx="2586959" cy="714753"/>
      </dsp:txXfrm>
    </dsp:sp>
    <dsp:sp modelId="{D00703AC-82F2-4D6F-814B-52F28DE077BF}">
      <dsp:nvSpPr>
        <dsp:cNvPr id="0" name=""/>
        <dsp:cNvSpPr/>
      </dsp:nvSpPr>
      <dsp:spPr>
        <a:xfrm rot="16143231">
          <a:off x="3880581" y="1696732"/>
          <a:ext cx="4984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846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964B9-9B41-4EA6-93E6-58C6EE13261B}">
      <dsp:nvSpPr>
        <dsp:cNvPr id="0" name=""/>
        <dsp:cNvSpPr/>
      </dsp:nvSpPr>
      <dsp:spPr>
        <a:xfrm>
          <a:off x="2952327" y="216023"/>
          <a:ext cx="2326406" cy="123150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формируют чувство партнерства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2444" y="276140"/>
        <a:ext cx="2206172" cy="1111275"/>
      </dsp:txXfrm>
    </dsp:sp>
    <dsp:sp modelId="{898F1DF6-C82D-4661-A90C-D5E70640CD61}">
      <dsp:nvSpPr>
        <dsp:cNvPr id="0" name=""/>
        <dsp:cNvSpPr/>
      </dsp:nvSpPr>
      <dsp:spPr>
        <a:xfrm rot="20282678">
          <a:off x="5098846" y="1821845"/>
          <a:ext cx="6637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377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FE193-DE78-4EBD-BEF8-9999DD70E624}">
      <dsp:nvSpPr>
        <dsp:cNvPr id="0" name=""/>
        <dsp:cNvSpPr/>
      </dsp:nvSpPr>
      <dsp:spPr>
        <a:xfrm>
          <a:off x="5738551" y="357742"/>
          <a:ext cx="2542368" cy="1655151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развивают чуткость и внимание к действиям людей в реальной жизни, умение видеть и понимать их чувства, стремления и желания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9349" y="438540"/>
        <a:ext cx="2380772" cy="1493555"/>
      </dsp:txXfrm>
    </dsp:sp>
    <dsp:sp modelId="{34DFF705-5185-4B34-8B46-58C13CDF8A05}">
      <dsp:nvSpPr>
        <dsp:cNvPr id="0" name=""/>
        <dsp:cNvSpPr/>
      </dsp:nvSpPr>
      <dsp:spPr>
        <a:xfrm rot="5356619">
          <a:off x="3647744" y="3242066"/>
          <a:ext cx="10081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817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4EC17-F69F-4C42-A03A-77E8ED6A5200}">
      <dsp:nvSpPr>
        <dsp:cNvPr id="0" name=""/>
        <dsp:cNvSpPr/>
      </dsp:nvSpPr>
      <dsp:spPr>
        <a:xfrm>
          <a:off x="2808315" y="3746112"/>
          <a:ext cx="2720638" cy="1655163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нескольких видов </a:t>
          </a:r>
          <a:r>
            <a:rPr lang="ru-RU" sz="16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художественно-творч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еской деятельности</a:t>
          </a:r>
          <a:r>
            <a:rPr lang="ru-RU" sz="16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 оказыва­ет благотворное влияние на их эстетическое воспитание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9113" y="3826910"/>
        <a:ext cx="2559042" cy="1493567"/>
      </dsp:txXfrm>
    </dsp:sp>
    <dsp:sp modelId="{F7A41D8F-1180-46B2-A6ED-4F40C35DA6C0}">
      <dsp:nvSpPr>
        <dsp:cNvPr id="0" name=""/>
        <dsp:cNvSpPr/>
      </dsp:nvSpPr>
      <dsp:spPr>
        <a:xfrm rot="1905107">
          <a:off x="4700143" y="3020306"/>
          <a:ext cx="10728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284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D140F-5117-4764-9D7A-32132A221DD9}">
      <dsp:nvSpPr>
        <dsp:cNvPr id="0" name=""/>
        <dsp:cNvSpPr/>
      </dsp:nvSpPr>
      <dsp:spPr>
        <a:xfrm>
          <a:off x="5692703" y="2954019"/>
          <a:ext cx="2567622" cy="2286152"/>
        </a:xfrm>
        <a:prstGeom prst="roundRect">
          <a:avLst/>
        </a:prstGeom>
        <a:solidFill>
          <a:srgbClr val="FF66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способствуют умственному развитию детей: обогащают разнообразными впечатления­ми, формируют познавательный интерес и любовь к литературе, родному слову, развивают фантазию, воображение, творческое мышление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4304" y="3065620"/>
        <a:ext cx="2344420" cy="2062950"/>
      </dsp:txXfrm>
    </dsp:sp>
    <dsp:sp modelId="{81757E7A-054D-46E4-BAC8-20A1E689477E}">
      <dsp:nvSpPr>
        <dsp:cNvPr id="0" name=""/>
        <dsp:cNvSpPr/>
      </dsp:nvSpPr>
      <dsp:spPr>
        <a:xfrm rot="9062610">
          <a:off x="2510180" y="2974163"/>
          <a:ext cx="9755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550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404B0-8395-4705-8AC9-E6ED0CB40693}">
      <dsp:nvSpPr>
        <dsp:cNvPr id="0" name=""/>
        <dsp:cNvSpPr/>
      </dsp:nvSpPr>
      <dsp:spPr>
        <a:xfrm>
          <a:off x="0" y="2839255"/>
          <a:ext cx="2571155" cy="2164764"/>
        </a:xfrm>
        <a:prstGeom prst="roundRect">
          <a:avLst/>
        </a:prstGeom>
        <a:solidFill>
          <a:srgbClr val="CC99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тематика и содержание этих игр всегда имеют</a:t>
          </a:r>
          <a:r>
            <a:rPr lang="ru-RU" sz="1600" b="1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нравственную </a:t>
          </a:r>
          <a:r>
            <a:rPr lang="ru-RU" sz="1600" b="1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</a:t>
          </a: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равленность, которая заложена в каждой сказке, литературном произведении</a:t>
          </a:r>
          <a:r>
            <a:rPr lang="ru-RU" sz="1600" b="1" i="0" u="none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должна</a:t>
          </a: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найти место в детских постановках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675" y="2944930"/>
        <a:ext cx="2359805" cy="1953414"/>
      </dsp:txXfrm>
    </dsp:sp>
    <dsp:sp modelId="{A038C16C-D172-4850-A484-A2F1FEFCECCD}">
      <dsp:nvSpPr>
        <dsp:cNvPr id="0" name=""/>
        <dsp:cNvSpPr/>
      </dsp:nvSpPr>
      <dsp:spPr>
        <a:xfrm rot="12089614">
          <a:off x="2286153" y="1784875"/>
          <a:ext cx="8791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913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270D7-E379-4527-A782-BBC965C130C2}">
      <dsp:nvSpPr>
        <dsp:cNvPr id="0" name=""/>
        <dsp:cNvSpPr/>
      </dsp:nvSpPr>
      <dsp:spPr>
        <a:xfrm>
          <a:off x="0" y="357744"/>
          <a:ext cx="2316722" cy="1619867"/>
        </a:xfrm>
        <a:prstGeom prst="roundRect">
          <a:avLst/>
        </a:prstGeom>
        <a:solidFill>
          <a:srgbClr val="CC99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способствуют более раннему выявлению индивидуальных особенностей детей, их способностей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75" y="436819"/>
        <a:ext cx="2158572" cy="14617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0010B-832F-4402-83B1-3E53A686AB1F}">
      <dsp:nvSpPr>
        <dsp:cNvPr id="0" name=""/>
        <dsp:cNvSpPr/>
      </dsp:nvSpPr>
      <dsp:spPr>
        <a:xfrm>
          <a:off x="621068" y="0"/>
          <a:ext cx="7038782" cy="5112568"/>
        </a:xfrm>
        <a:prstGeom prst="rightArrow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50E9D-800D-4027-8679-B0C448B9DC27}">
      <dsp:nvSpPr>
        <dsp:cNvPr id="0" name=""/>
        <dsp:cNvSpPr/>
      </dsp:nvSpPr>
      <dsp:spPr>
        <a:xfrm>
          <a:off x="0" y="1494444"/>
          <a:ext cx="2028529" cy="2045027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- освоение литературного текста, который будет драматизироваться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025" y="1593469"/>
        <a:ext cx="1830479" cy="1846977"/>
      </dsp:txXfrm>
    </dsp:sp>
    <dsp:sp modelId="{284C22AB-4DB5-455C-BF90-5026AE652587}">
      <dsp:nvSpPr>
        <dsp:cNvPr id="0" name=""/>
        <dsp:cNvSpPr/>
      </dsp:nvSpPr>
      <dsp:spPr>
        <a:xfrm>
          <a:off x="2160239" y="1512174"/>
          <a:ext cx="3973823" cy="2045027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 - реализуется в общей системе воспитания и обучения детей группы (дети приобретают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расширяют представления о персонажах и событиях произведения, находят выразительные средства для передачи речи, движений героев, создают декорации, костюмы, </a:t>
          </a:r>
          <a:r>
            <a:rPr lang="ru-RU" sz="1600" b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рек­визит; 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упражняются в имитации движений, голоса и др.).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0069" y="1612004"/>
        <a:ext cx="3774163" cy="1845367"/>
      </dsp:txXfrm>
    </dsp:sp>
    <dsp:sp modelId="{79D0DDD8-2177-4D4D-BA44-58CB0B8C1520}">
      <dsp:nvSpPr>
        <dsp:cNvPr id="0" name=""/>
        <dsp:cNvSpPr/>
      </dsp:nvSpPr>
      <dsp:spPr>
        <a:xfrm>
          <a:off x="6264695" y="1512174"/>
          <a:ext cx="1882227" cy="2045027"/>
        </a:xfrm>
        <a:prstGeom prst="roundRect">
          <a:avLst/>
        </a:prstGeom>
        <a:solidFill>
          <a:srgbClr val="FF66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  - сама театрализованная игра, в которой реализуются ранее полученные впечатления, знания, навыки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6578" y="1604057"/>
        <a:ext cx="1698461" cy="1861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06F-13AB-4780-A1BA-FF1C6A8E48D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D3AC-5C63-4675-B609-53D0EE6CDB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06F-13AB-4780-A1BA-FF1C6A8E48D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D3AC-5C63-4675-B609-53D0EE6CD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06F-13AB-4780-A1BA-FF1C6A8E48D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D3AC-5C63-4675-B609-53D0EE6CD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06F-13AB-4780-A1BA-FF1C6A8E48D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D3AC-5C63-4675-B609-53D0EE6CDB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06F-13AB-4780-A1BA-FF1C6A8E48D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D3AC-5C63-4675-B609-53D0EE6CD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06F-13AB-4780-A1BA-FF1C6A8E48D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D3AC-5C63-4675-B609-53D0EE6CDB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06F-13AB-4780-A1BA-FF1C6A8E48D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D3AC-5C63-4675-B609-53D0EE6CDB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06F-13AB-4780-A1BA-FF1C6A8E48D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D3AC-5C63-4675-B609-53D0EE6CD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06F-13AB-4780-A1BA-FF1C6A8E48D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D3AC-5C63-4675-B609-53D0EE6CD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06F-13AB-4780-A1BA-FF1C6A8E48D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D3AC-5C63-4675-B609-53D0EE6CDB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B06F-13AB-4780-A1BA-FF1C6A8E48D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D3AC-5C63-4675-B609-53D0EE6CDB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82B06F-13AB-4780-A1BA-FF1C6A8E48D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ABD3AC-5C63-4675-B609-53D0EE6CDB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цд-нефтяник.рф/uploads/clubs/teatrma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2" y="0"/>
            <a:ext cx="9141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013176"/>
            <a:ext cx="2555776" cy="1134245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Пшонник</a:t>
            </a: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Алексеевна</a:t>
            </a:r>
            <a:endParaRPr lang="ru-RU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БЮДЖЕТНОЕ ДОШКОЛЬНОЕ ОБРАЗОВАТЕЛЬНОЕ УЧРЕЖДЕНИЕ (ясли-сад) №1</a:t>
            </a: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РОМАШКА»</a:t>
            </a: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20840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Театрализованные игры дошкольников</a:t>
            </a:r>
            <a:endParaRPr lang="ru-RU" sz="6600" dirty="0">
              <a:ln w="19050">
                <a:solidFill>
                  <a:srgbClr val="002060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8418" y="634964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detsad17neznaika.ru/wp-content/uploads/2017/04/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204864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ln w="19050"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</a:t>
            </a:r>
            <a:r>
              <a:rPr lang="ru-RU" sz="5400" b="1" i="1" dirty="0">
                <a:ln w="19050"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волшебный край, в котором ребёнок</a:t>
            </a:r>
            <a:endParaRPr lang="ru-RU" sz="5400" b="1" dirty="0">
              <a:ln w="19050"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5400" b="1" i="1" dirty="0">
                <a:ln w="19050"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радуется, играя, а в игре он познает мир».</a:t>
            </a:r>
            <a:r>
              <a:rPr lang="ru-RU" sz="5400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</a:t>
            </a:r>
            <a:r>
              <a:rPr lang="ru-RU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 Мерзлякова</a:t>
            </a:r>
            <a:endParaRPr lang="ru-RU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Мама\Desktop\0_b0926_664c8299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15" y="1196752"/>
            <a:ext cx="643707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1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75982"/>
            <a:ext cx="5400600" cy="36933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12700" indent="228600" algn="ctr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/>
                <a:ea typeface="Times New Roman"/>
              </a:rPr>
              <a:t>СВОЕОБРАЗИЕ ТЕАТРАЛИЗОВАННЫХ ИГР</a:t>
            </a:r>
            <a:endParaRPr lang="ru-RU" b="1" i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46537878"/>
              </p:ext>
            </p:extLst>
          </p:nvPr>
        </p:nvGraphicFramePr>
        <p:xfrm>
          <a:off x="395536" y="692696"/>
          <a:ext cx="856895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9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4687A6-8D53-41D3-8F7A-B1ABD8B18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B4687A6-8D53-41D3-8F7A-B1ABD8B18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179920-3795-4374-A96E-D34804EEA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E179920-3795-4374-A96E-D34804EEA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C2E49D-C87B-4228-83BB-FC450A26E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4C2E49D-C87B-4228-83BB-FC450A26E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B4F405-A481-4179-BC58-38637AB39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00B4F405-A481-4179-BC58-38637AB39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ACB5D3-8ED1-4363-A84F-B5C0B11E6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2ACB5D3-8ED1-4363-A84F-B5C0B11E6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8A0270-206A-4EE0-9459-29BE21784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5B8A0270-206A-4EE0-9459-29BE21784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B0FBBF-CD41-4F9D-8DB9-3EC4501F7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29B0FBBF-CD41-4F9D-8DB9-3EC4501F7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9D622C-C935-4725-A04C-14AC67784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3D9D622C-C935-4725-A04C-14AC67784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DF18E2-25D6-4E95-814E-A65128A7A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ADF18E2-25D6-4E95-814E-A65128A7A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5C4749-4E38-4B09-B537-F82549CEA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4C5C4749-4E38-4B09-B537-F82549CEA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77CAC7-E07E-4E13-991E-18DC01005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9677CAC7-E07E-4E13-991E-18DC01005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16312D-96CB-4D4C-ADC0-E5D16727C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8D16312D-96CB-4D4C-ADC0-E5D16727C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B0DCBA-6883-43F9-B714-F370FCE13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B9B0DCBA-6883-43F9-B714-F370FCE13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9EBCB-209F-4069-AC3D-EE2569579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8679EBCB-209F-4069-AC3D-EE2569579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922387-777C-46E9-9FF0-E7AFFF16B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0B922387-777C-46E9-9FF0-E7AFFF16B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D2DD9-DCBA-41A7-9B93-D7F772450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455D2DD9-DCBA-41A7-9B93-D7F772450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89F9A3-C232-4047-B0AC-FFD50054C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8089F9A3-C232-4047-B0AC-FFD50054C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416824" cy="36933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ru-RU" b="1" i="1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ПЕДАГОГИЧЕСКАЯ ЦЕННОСТЬ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ТЕАТРАЛИЗОВАННЫХ ИГР</a:t>
            </a:r>
            <a:r>
              <a:rPr lang="ru-RU" b="1" i="1" u="none" strike="noStrike" spc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49039716"/>
              </p:ext>
            </p:extLst>
          </p:nvPr>
        </p:nvGraphicFramePr>
        <p:xfrm>
          <a:off x="251520" y="764704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614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E6479E-AFD4-4F3E-A58C-8086CD337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8E6479E-AFD4-4F3E-A58C-8086CD337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0703AC-82F2-4D6F-814B-52F28DE07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00703AC-82F2-4D6F-814B-52F28DE07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964B9-9B41-4EA6-93E6-58C6EE132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69964B9-9B41-4EA6-93E6-58C6EE132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8F1DF6-C82D-4661-A90C-D5E70640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898F1DF6-C82D-4661-A90C-D5E70640C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BFE193-DE78-4EBD-BEF8-9999DD70E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CBFE193-DE78-4EBD-BEF8-9999DD70E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DFF705-5185-4B34-8B46-58C13CDF8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34DFF705-5185-4B34-8B46-58C13CDF8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34EC17-F69F-4C42-A03A-77E8ED6A5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334EC17-F69F-4C42-A03A-77E8ED6A5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A41D8F-1180-46B2-A6ED-4F40C35DA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F7A41D8F-1180-46B2-A6ED-4F40C35DA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5D140F-5117-4764-9D7A-32132A221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F05D140F-5117-4764-9D7A-32132A221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757E7A-054D-46E4-BAC8-20A1E6894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81757E7A-054D-46E4-BAC8-20A1E6894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A404B0-8395-4705-8AC9-E6ED0CB40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C5A404B0-8395-4705-8AC9-E6ED0CB40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38C16C-D172-4850-A484-A2F1FEFCE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A038C16C-D172-4850-A484-A2F1FEFCE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270D7-E379-4527-A782-BBC965C13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2CD270D7-E379-4527-A782-BBC965C13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7086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effectLst/>
                <a:latin typeface="Arial Unicode MS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8640"/>
            <a:ext cx="6618416" cy="36933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ТЕАТРАЛИЗОВАННЫХ ИГР ДОШКОЛЬНИКОВ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3331469" y="2902520"/>
            <a:ext cx="1960611" cy="1210943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3984" y="3279584"/>
            <a:ext cx="1948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34" name="Picture 10" descr="https://www.intelkot.ru/pics_import/ArticlesImg/kukolny_teatr_rep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535">
            <a:off x="6316161" y="2009760"/>
            <a:ext cx="2182250" cy="104338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3toys.ru/kiwi-public-data/Kiwi_Img/59dc7ab87bb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 b="28722"/>
          <a:stretch/>
        </p:blipFill>
        <p:spPr bwMode="auto">
          <a:xfrm rot="284759">
            <a:off x="6304394" y="747848"/>
            <a:ext cx="2463721" cy="104620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2412252"/>
            <a:ext cx="295232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28600" algn="ctr"/>
            <a:r>
              <a:rPr lang="ru-RU" sz="1600" b="1" i="1" spc="-5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 игрушек</a:t>
            </a:r>
            <a:endParaRPr lang="ru-RU" sz="1600" b="1" i="1" spc="-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grobukvoteka-shop.ru/uploads/product/303600/303693/3036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119">
            <a:off x="278692" y="885856"/>
            <a:ext cx="2160131" cy="174485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2526" y="3592338"/>
            <a:ext cx="2720617" cy="338554"/>
          </a:xfrm>
          <a:prstGeom prst="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600" b="1" i="1" spc="-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 рисунков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by.all.biz/img/by/catalog/19850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464">
            <a:off x="868467" y="2000035"/>
            <a:ext cx="2292432" cy="150154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ktochka.ru/uploads/product/305800/305843/3058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0781"/>
            <a:ext cx="1690027" cy="99500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zon-st.cdn.ngenix.net/multimedia/10189845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6" y="974906"/>
            <a:ext cx="2206208" cy="1307578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4.bp.blogspot.com/-Uj5IjjBdWco/VrgpYFyt6cI/AAAAAAAAdIA/OaESB446lhM/s1600/DSCN00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08" y="3789927"/>
            <a:ext cx="2056879" cy="154265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meika.com.ua/uploads/posts/2013-02/1360139330_img_491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t="18496" b="21999"/>
          <a:stretch/>
        </p:blipFill>
        <p:spPr bwMode="auto">
          <a:xfrm rot="20858698">
            <a:off x="4834321" y="3807476"/>
            <a:ext cx="2342973" cy="99762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maam.ru/upload/blogs/c8da3026599a3fba39002bf0490c7604.jp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59" y="5163309"/>
            <a:ext cx="2048937" cy="153578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86548" y="4994032"/>
            <a:ext cx="1409553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600" b="1" i="1" spc="-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кружек</a:t>
            </a:r>
            <a:endParaRPr lang="ru-RU" dirty="0"/>
          </a:p>
        </p:txBody>
      </p:sp>
      <p:pic>
        <p:nvPicPr>
          <p:cNvPr id="1044" name="Picture 20" descr="https://www.colors.life/upload/blogs/70/93/70934c553a7babe1e05abf059a55d27f_RSZ_69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6" y="4080792"/>
            <a:ext cx="2143711" cy="1606230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rushkolnik.ru/tw_files2/urls_3/895/d-894331/894331_html_424fca6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r="10121"/>
          <a:stretch/>
        </p:blipFill>
        <p:spPr bwMode="auto">
          <a:xfrm rot="645783">
            <a:off x="2605324" y="4028706"/>
            <a:ext cx="2166144" cy="1718073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www.diets.ru/data/cache/2011apr/02/06/151325_27962-700x50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r="6570" b="6140"/>
          <a:stretch/>
        </p:blipFill>
        <p:spPr bwMode="auto">
          <a:xfrm>
            <a:off x="1639826" y="5127362"/>
            <a:ext cx="1938968" cy="1637578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7920" y="5946151"/>
            <a:ext cx="1210588" cy="338554"/>
          </a:xfrm>
          <a:prstGeom prst="rect">
            <a:avLst/>
          </a:prstGeom>
          <a:solidFill>
            <a:srgbClr val="CC99FF"/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none">
            <a:spAutoFit/>
          </a:bodyPr>
          <a:lstStyle/>
          <a:p>
            <a:r>
              <a:rPr lang="ru-RU" sz="1600" b="1" i="1" spc="-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губок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1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618416" cy="36933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ТЕАТРАЛИЗОВАННЫХ ИГР ДОШКОЛЬНИКОВ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323528" y="2539499"/>
            <a:ext cx="1728192" cy="2113637"/>
          </a:xfrm>
          <a:prstGeom prst="flowChartMagneticDisk">
            <a:avLst/>
          </a:prstGeom>
          <a:solidFill>
            <a:srgbClr val="FF7C8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4047" y="3351024"/>
            <a:ext cx="1757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Стендовые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</a:t>
            </a:r>
          </a:p>
          <a:p>
            <a:pPr lvl="0" algn="ctr"/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s://ds04.infourok.ru/uploads/ex/0616/00045f5d-e77178b5/hello_html_1fff6f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4262"/>
            <a:ext cx="3075873" cy="2306905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_2yN_2tmJGLY/TQt72AdlIUI/AAAAAAAAAJY/FivIrM3PAgg/s1600/P106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39" y="707729"/>
            <a:ext cx="3062672" cy="229700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spokoinoinochi.ru/media/images/teatrtenei/teatrtenei_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51" y="4509120"/>
            <a:ext cx="3200660" cy="220044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273353" y="3195123"/>
            <a:ext cx="3460539" cy="106240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Стенд-книжка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углом вверх 5"/>
          <p:cNvSpPr/>
          <p:nvPr/>
        </p:nvSpPr>
        <p:spPr>
          <a:xfrm rot="5400000" flipH="1">
            <a:off x="897723" y="665846"/>
            <a:ext cx="1524740" cy="1944491"/>
          </a:xfrm>
          <a:prstGeom prst="bentUpArrow">
            <a:avLst>
              <a:gd name="adj1" fmla="val 37592"/>
              <a:gd name="adj2" fmla="val 31799"/>
              <a:gd name="adj3" fmla="val 25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5896" y="1196752"/>
            <a:ext cx="1593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ланелеграф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16200000" flipH="1" flipV="1">
            <a:off x="759735" y="4587277"/>
            <a:ext cx="1524740" cy="1944491"/>
          </a:xfrm>
          <a:prstGeom prst="bentUpArrow">
            <a:avLst>
              <a:gd name="adj1" fmla="val 36214"/>
              <a:gd name="adj2" fmla="val 31799"/>
              <a:gd name="adj3" fmla="val 25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3862" y="5634325"/>
            <a:ext cx="1668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Теневой театр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11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618416" cy="36933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ТЕАТРАЛИЗОВАННЫХ ИГР ДОШКОЛЬНИКОВ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3621765" y="3079501"/>
            <a:ext cx="1857031" cy="1275577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76752" y="3599636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</a:t>
            </a:r>
          </a:p>
          <a:p>
            <a:pPr lvl="0" algn="ctr"/>
            <a:r>
              <a:rPr lang="ru-RU" sz="1400" b="1" i="1" dirty="0" smtClean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драматизации</a:t>
            </a:r>
            <a:endParaRPr lang="ru-RU" sz="1400" dirty="0">
              <a:solidFill>
                <a:srgbClr val="4E67C8">
                  <a:lumMod val="75000"/>
                </a:srgbClr>
              </a:solidFill>
            </a:endParaRPr>
          </a:p>
        </p:txBody>
      </p:sp>
      <p:pic>
        <p:nvPicPr>
          <p:cNvPr id="3074" name="Picture 2" descr="http://рыльцова.рф/wp-content/uploads/2018/01/pal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t="6448" r="7498" b="5673"/>
          <a:stretch/>
        </p:blipFill>
        <p:spPr bwMode="auto">
          <a:xfrm>
            <a:off x="269756" y="957314"/>
            <a:ext cx="2809497" cy="222012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900igr.net/up/datai/196734/0017-012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87" y="758336"/>
            <a:ext cx="2710675" cy="203300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utknow.ru/uploads/posts/2016-09/1475228090_delaem-kukolnyy-teatr-svoimi-ruka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64" y="1055249"/>
            <a:ext cx="2699003" cy="2024252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.io.ua/img_aa/medium/2419/72/241972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1" y="3904687"/>
            <a:ext cx="2773333" cy="183733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zelenograd.ru/img/4/d/0/4d0489bc4bd0adc086b509558a1be65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91" y="3492906"/>
            <a:ext cx="3044786" cy="2283590"/>
          </a:xfrm>
          <a:prstGeom prst="rect">
            <a:avLst/>
          </a:prstGeom>
          <a:noFill/>
          <a:effectLst>
            <a:glow rad="228600">
              <a:schemeClr val="accent6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Мама\Desktop\фото\IMG_122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/>
          <a:stretch/>
        </p:blipFill>
        <p:spPr bwMode="auto">
          <a:xfrm>
            <a:off x="3079253" y="4458463"/>
            <a:ext cx="2890838" cy="1916113"/>
          </a:xfrm>
          <a:prstGeom prst="rect">
            <a:avLst/>
          </a:prstGeom>
          <a:noFill/>
          <a:ln>
            <a:noFill/>
          </a:ln>
          <a:effectLst>
            <a:glow rad="228600">
              <a:srgbClr val="002060"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4726" y="3239224"/>
            <a:ext cx="2304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8217" y="2703303"/>
            <a:ext cx="174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би-ба-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58848" y="3079501"/>
            <a:ext cx="2037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726" y="5744181"/>
            <a:ext cx="2520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–драматизация с использованием элементов театральных костюмов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00470" y="6381328"/>
            <a:ext cx="2136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Платковый театр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43447" y="5758563"/>
            <a:ext cx="2265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Импровизация( игры без предварительной подготовки)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308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8640"/>
            <a:ext cx="6618416" cy="36933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i="1" spc="-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 К ТЕАТРАЛИЗОВАННОЙ ИГРЕ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5840135"/>
              </p:ext>
            </p:extLst>
          </p:nvPr>
        </p:nvGraphicFramePr>
        <p:xfrm>
          <a:off x="395536" y="1052736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68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70010B-832F-4402-83B1-3E53A686A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570010B-832F-4402-83B1-3E53A686A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570010B-832F-4402-83B1-3E53A686A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A570010B-832F-4402-83B1-3E53A686A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D50E9D-800D-4027-8679-B0C448B9D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3D50E9D-800D-4027-8679-B0C448B9D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93D50E9D-800D-4027-8679-B0C448B9D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93D50E9D-800D-4027-8679-B0C448B9D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4C22AB-4DB5-455C-BF90-5026AE652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284C22AB-4DB5-455C-BF90-5026AE652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84C22AB-4DB5-455C-BF90-5026AE652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84C22AB-4DB5-455C-BF90-5026AE652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D0DDD8-2177-4D4D-BA44-58CB0B8C1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9D0DDD8-2177-4D4D-BA44-58CB0B8C1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79D0DDD8-2177-4D4D-BA44-58CB0B8C1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79D0DDD8-2177-4D4D-BA44-58CB0B8C1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03" y="44530"/>
            <a:ext cx="4608512" cy="36933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i="1" spc="-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ТЕАТРАЛЬНОЕ ОБОРУДОВАНИЕ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432" y="508963"/>
            <a:ext cx="399152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театрально-игровой материал (игрушки, куклы, плоскостные фигурки, пальчиковые персонажи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134" y="2316697"/>
            <a:ext cx="397781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дополнительный реквизит: плоскости, стол, ширмы, проекционный аппарат, занавеси 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.д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2134" y="1585780"/>
            <a:ext cx="3977818" cy="738664"/>
          </a:xfrm>
          <a:prstGeom prst="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декорации (плоскостные,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Times New Roman"/>
              </a:rPr>
              <a:t>полуобъемные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, с устойчивой и подвижной основой или статические, нарисованные, сконструированные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8432" y="1062560"/>
            <a:ext cx="399152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элементы костюмов (шапочки, манишки, манжеты);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2134" y="2839917"/>
            <a:ext cx="3977818" cy="523220"/>
          </a:xfrm>
          <a:prstGeom prst="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информационный материал: афиши, объявления, пригласительные билеты</a:t>
            </a:r>
            <a:endParaRPr lang="ru-RU" sz="1400" dirty="0"/>
          </a:p>
        </p:txBody>
      </p:sp>
      <p:pic>
        <p:nvPicPr>
          <p:cNvPr id="4104" name="Picture 8" descr="https://arhivurokov.ru/kopilka/up/html/2017/09/17/k_59be6579a604c/428505_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6720">
            <a:off x="181119" y="3887920"/>
            <a:ext cx="2316307" cy="173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melkie.net/wp-content/uploads/2018/03/deti-v-kostyumah-pokazyvayut-repk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39" y="3515663"/>
            <a:ext cx="2296652" cy="169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2134" y="3363137"/>
            <a:ext cx="3977818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возможно специальная мебель для оборудования театральных зон</a:t>
            </a:r>
            <a:endParaRPr lang="ru-RU" sz="1400" dirty="0"/>
          </a:p>
        </p:txBody>
      </p:sp>
      <p:pic>
        <p:nvPicPr>
          <p:cNvPr id="4098" name="Picture 2" descr="http://1.bp.blogspot.com/-KSnHg9OfpFg/Th66UgF3sBI/AAAAAAAAWS4/_maS4cc829U/s1600/P71311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73" y="1585780"/>
            <a:ext cx="1521805" cy="16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ou27.do.am/_nw/4/40927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414">
            <a:off x="4563089" y="2062428"/>
            <a:ext cx="2180335" cy="16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s://ds04.infourok.ru/uploads/ex/053e/0002eb6d-103bbcad/img2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3" r="12605"/>
          <a:stretch/>
        </p:blipFill>
        <p:spPr bwMode="auto">
          <a:xfrm>
            <a:off x="2177475" y="5094704"/>
            <a:ext cx="2109477" cy="15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armdetsad.ru/wp-content/uploads/2015/01/1_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375">
            <a:off x="6917480" y="331657"/>
            <a:ext cx="2102169" cy="140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o-detstve.ru/assets/galleries/3877/x_a_c_n_a_0_n_2.jpg.pagespeed.ic.TPoRVYarx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41" y="187124"/>
            <a:ext cx="2357318" cy="176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3pulse.com/uploads/images/00/00/02/2012/04/11/1d8f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702">
            <a:off x="6477331" y="3104629"/>
            <a:ext cx="2363197" cy="15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orgpage.ru/Media/Uploaded/187043509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4" y="5388593"/>
            <a:ext cx="1916816" cy="1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image.jimcdn.com/app/cms/image/transf/dimension=912x10000:format=jpg/path/sdb1c06b8b613a347/image/i9368682da32c5840/version/1432731280/imag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892">
            <a:off x="6334717" y="5072467"/>
            <a:ext cx="2545253" cy="12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myluga.com/wp-content/uploads/2014/02/IMG_20140213_114250-769x102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8" r="7276"/>
          <a:stretch/>
        </p:blipFill>
        <p:spPr bwMode="auto">
          <a:xfrm rot="21434429">
            <a:off x="5338157" y="3641953"/>
            <a:ext cx="1189004" cy="194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sch1174uz.mskobr.ru/images/%D0%B7%D0%B0%D0%B3%D1%80%D1%83%D0%B7%D0%BA%D0%B8%20%D0%BC%D0%B0%D1%80%D1%82/0001%20(1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27" y="5026127"/>
            <a:ext cx="2437305" cy="172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29196"/>
            <a:ext cx="4608512" cy="36933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i="1" spc="-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К  ОБОРУДОВАНИЮ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504" y="598528"/>
            <a:ext cx="2520280" cy="194421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соответствие возрастным возможностям детей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7584" y="4462810"/>
            <a:ext cx="2520280" cy="21602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доступность, простота по конструкции, условность при исполнении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1309482">
            <a:off x="6332029" y="4354949"/>
            <a:ext cx="2663554" cy="2016224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привлекательность, эстетический вид, соответствие материала форме и конструкции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20851361">
            <a:off x="3353901" y="1493056"/>
            <a:ext cx="2232248" cy="1944216"/>
          </a:xfrm>
          <a:prstGeom prst="ellipse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прочность, безопасность, гигиеничность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https://cs5.livemaster.ru/storage/c7/51/97a0dd31f397be1f3778365d55rl--kukly-i-igrushki-shirma-dlya-kukolnogo-teat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6223">
            <a:off x="645657" y="2791654"/>
            <a:ext cx="2149904" cy="172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www.maam.ru/upload/blogs/detsad-343831-14650681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5"/>
          <a:stretch/>
        </p:blipFill>
        <p:spPr bwMode="auto">
          <a:xfrm rot="1181432">
            <a:off x="5980675" y="1017510"/>
            <a:ext cx="2830313" cy="19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s://b1.culture.ru/c/765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11" y="4293096"/>
            <a:ext cx="2966088" cy="21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343</TotalTime>
  <Words>542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Театрализованные игры дошкольников</dc:title>
  <dc:creator>Мама</dc:creator>
  <cp:lastModifiedBy>Мама</cp:lastModifiedBy>
  <cp:revision>30</cp:revision>
  <dcterms:created xsi:type="dcterms:W3CDTF">2018-10-01T15:31:33Z</dcterms:created>
  <dcterms:modified xsi:type="dcterms:W3CDTF">2019-03-25T22:25:42Z</dcterms:modified>
</cp:coreProperties>
</file>