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8" d="100"/>
          <a:sy n="98" d="100"/>
        </p:scale>
        <p:origin x="-32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7F075-F9B4-4C3F-BC61-F96D95AB66C8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0C9CC-0A1A-43AD-B5DD-E2A061860B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4913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7F075-F9B4-4C3F-BC61-F96D95AB66C8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0C9CC-0A1A-43AD-B5DD-E2A061860B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97502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7F075-F9B4-4C3F-BC61-F96D95AB66C8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0C9CC-0A1A-43AD-B5DD-E2A061860B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29946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7F075-F9B4-4C3F-BC61-F96D95AB66C8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0C9CC-0A1A-43AD-B5DD-E2A061860B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73128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7F075-F9B4-4C3F-BC61-F96D95AB66C8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0C9CC-0A1A-43AD-B5DD-E2A061860B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14878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7F075-F9B4-4C3F-BC61-F96D95AB66C8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0C9CC-0A1A-43AD-B5DD-E2A061860B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123810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7F075-F9B4-4C3F-BC61-F96D95AB66C8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0C9CC-0A1A-43AD-B5DD-E2A061860B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07264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7F075-F9B4-4C3F-BC61-F96D95AB66C8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0C9CC-0A1A-43AD-B5DD-E2A061860B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311157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7F075-F9B4-4C3F-BC61-F96D95AB66C8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0C9CC-0A1A-43AD-B5DD-E2A061860B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30501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7F075-F9B4-4C3F-BC61-F96D95AB66C8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0C9CC-0A1A-43AD-B5DD-E2A061860B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90330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D7F075-F9B4-4C3F-BC61-F96D95AB66C8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0C9CC-0A1A-43AD-B5DD-E2A061860B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04521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D7F075-F9B4-4C3F-BC61-F96D95AB66C8}" type="datetimeFigureOut">
              <a:rPr lang="ru-RU" smtClean="0"/>
              <a:t>14.10.2020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60C9CC-0A1A-43AD-B5DD-E2A061860BD7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010101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>
              <a:spcAft>
                <a:spcPts val="0"/>
              </a:spcAft>
            </a:pPr>
            <a:r>
              <a:rPr lang="ru-RU" sz="16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 МУНИЦИПАЛЬНОЕ БЮДЖЕТНОЕ ДОШКОЛЬНОЕ ОБРАЗОВАТЕЛЬНОЕ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/>
            </a:r>
            <a:br>
              <a:rPr lang="ru-RU" sz="1600" dirty="0" smtClean="0">
                <a:effectLst/>
                <a:latin typeface="Times New Roman"/>
                <a:ea typeface="Times New Roman"/>
              </a:rPr>
            </a:br>
            <a:r>
              <a:rPr lang="ru-RU" sz="16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                                       УЧРЕЖДЕНИЕ (ЯСЛИ-САД) №1 «РОМАШКА»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/>
            </a:r>
            <a:br>
              <a:rPr lang="ru-RU" sz="1600" dirty="0" smtClean="0">
                <a:effectLst/>
                <a:latin typeface="Times New Roman"/>
                <a:ea typeface="Times New Roman"/>
              </a:rPr>
            </a:br>
            <a:r>
              <a:rPr lang="ru-RU" sz="16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                    МУНИЦИПАЛЬНОГО ОБРАЗОВАНИЯ ГОРОДСКОЙ ОКРУГ    </a:t>
            </a:r>
            <a:r>
              <a:rPr lang="ru-RU" sz="1600" dirty="0" smtClean="0">
                <a:effectLst/>
                <a:latin typeface="Times New Roman"/>
                <a:ea typeface="Times New Roman"/>
              </a:rPr>
              <a:t/>
            </a:r>
            <a:br>
              <a:rPr lang="ru-RU" sz="1600" dirty="0" smtClean="0">
                <a:effectLst/>
                <a:latin typeface="Times New Roman"/>
                <a:ea typeface="Times New Roman"/>
              </a:rPr>
            </a:br>
            <a:r>
              <a:rPr lang="ru-RU" sz="16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                                КРАСНОПЕРЕКОПСК   РЕСПУБЛИКИ КРЫМ</a:t>
            </a:r>
            <a:endParaRPr lang="ru-RU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59632" y="2274838"/>
            <a:ext cx="6912768" cy="2062103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>
              <a:spcAft>
                <a:spcPts val="0"/>
              </a:spcAft>
            </a:pPr>
            <a:r>
              <a:rPr lang="ru-RU" sz="3200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/>
                <a:ea typeface="Times New Roman"/>
              </a:rPr>
              <a:t> ПРЕДМЕТНО-ПРОСТРАНСТВЕННАЯ РАЗВИВАЮЩАЯ СРЕДА В ГРУППАХ РАННЕГО ВОЗРАСТА</a:t>
            </a:r>
            <a:endParaRPr lang="ru-RU" sz="3200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059316" y="5949280"/>
            <a:ext cx="4572000" cy="307777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400" dirty="0" smtClean="0">
                <a:solidFill>
                  <a:srgbClr val="000000"/>
                </a:solidFill>
                <a:effectLst/>
                <a:latin typeface="Times New Roman"/>
                <a:ea typeface="Times New Roman"/>
              </a:rPr>
              <a:t>КРАСНОПЕРЕКОПСК,2020г.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1512762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romashka1.tvoysadik.ru/upload/tsromashka1_new/images/big/ca/ea/caeaf046e04e59a5756c1d9b15ea5054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520" y="0"/>
            <a:ext cx="9252520" cy="685799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Прямоугольник 3"/>
          <p:cNvSpPr/>
          <p:nvPr/>
        </p:nvSpPr>
        <p:spPr>
          <a:xfrm>
            <a:off x="2933564" y="2420888"/>
            <a:ext cx="3168352" cy="707886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2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</a:rPr>
              <a:t> </a:t>
            </a:r>
            <a:r>
              <a:rPr lang="ru-RU" sz="4000" b="1" dirty="0" smtClean="0">
                <a:ln w="11430">
                  <a:solidFill>
                    <a:srgbClr val="00B050"/>
                  </a:solidFill>
                </a:ln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/>
                <a:ea typeface="Times New Roman"/>
              </a:rPr>
              <a:t>1г.6мес.-2г.</a:t>
            </a:r>
            <a:endParaRPr lang="ru-RU" sz="4000" b="1" dirty="0">
              <a:ln w="11430">
                <a:solidFill>
                  <a:srgbClr val="00B050"/>
                </a:solidFill>
              </a:ln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274545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 descr="https://romashka1.tvoysadik.ru/upload/tsromashka1_new/images/big/98/cc/98cc43db55093c1f7a287c224357a7ec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63" y="3717032"/>
            <a:ext cx="3889864" cy="2994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" name="Рисунок 1" descr="https://romashka1.tvoysadik.ru/upload/tsromashka1_new/images/big/f2/2f/f22ff75704213b3ce5f8333b92c86c1a.jpg"/>
          <p:cNvPicPr/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2" t="-1" r="25839" b="41001"/>
          <a:stretch/>
        </p:blipFill>
        <p:spPr bwMode="auto">
          <a:xfrm>
            <a:off x="4932040" y="158542"/>
            <a:ext cx="4104456" cy="263448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" name="Рисунок 3" descr="https://romashka1.tvoysadik.ru/upload/tsromashka1_new/images/big/da/ab/daab402ed4aff6c07b4d22bfab74e8a2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946" y="188640"/>
            <a:ext cx="3733981" cy="273630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romashka1.tvoysadik.ru/upload/tsromashka1_new/images/big/d4/64/d46410e1ff6cd6ce9d4e3195060c1f16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3717032"/>
            <a:ext cx="3735447" cy="2980051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s://romashka1.tvoysadik.ru/upload/tsromashka1_new/images/big/c0/1b/c01b1f7eb54a9a62147ec7f8730d4077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3808" y="2509579"/>
            <a:ext cx="3222625" cy="241490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800539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 descr="https://romashka1.tvoysadik.ru/upload/tsromashka1_new/images/big/4e/18/4e18b09827a6e96258a03a3f3407fce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017" b="7173"/>
          <a:stretch/>
        </p:blipFill>
        <p:spPr bwMode="auto">
          <a:xfrm>
            <a:off x="225492" y="189553"/>
            <a:ext cx="3266387" cy="34758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s://romashka1.tvoysadik.ru/upload/tsromashka1_new/images/big/3b/39/3b3949ccde6a5903f592e24b9f936739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47" t="15805" r="5844" b="13884"/>
          <a:stretch/>
        </p:blipFill>
        <p:spPr bwMode="auto">
          <a:xfrm>
            <a:off x="5580112" y="4472893"/>
            <a:ext cx="3336871" cy="23029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romashka1.tvoysadik.ru/upload/tsromashka1_new/images/big/00/aa/00aa52961051380206133e2b05212413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48" b="7270"/>
          <a:stretch/>
        </p:blipFill>
        <p:spPr bwMode="auto">
          <a:xfrm>
            <a:off x="5508104" y="240012"/>
            <a:ext cx="3408879" cy="3503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romashka1.tvoysadik.ru/upload/tsromashka1_new/images/big/2b/52/2b52da0e81fccc46ab0b248fbc037b8d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638"/>
          <a:stretch/>
        </p:blipFill>
        <p:spPr bwMode="auto">
          <a:xfrm>
            <a:off x="61698" y="4464926"/>
            <a:ext cx="3368251" cy="2282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https://romashka1.tvoysadik.ru/upload/tsromashka1_new/images/big/38/99/3899d969183fe3edca4a8814359fc4a7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377"/>
          <a:stretch/>
        </p:blipFill>
        <p:spPr bwMode="auto">
          <a:xfrm>
            <a:off x="3059832" y="3149941"/>
            <a:ext cx="3089505" cy="2135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19938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romashka1.tvoysadik.ru/upload/tsromashka1_new/images/big/bf/71/bf71786ea601a6ad58ad7f46e414e7c8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865" y="188640"/>
            <a:ext cx="8795621" cy="65967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419872" y="1412775"/>
            <a:ext cx="189071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200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solidFill>
                  <a:srgbClr val="FF0000"/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  <a:latin typeface="Times New Roman"/>
                <a:ea typeface="Times New Roman"/>
              </a:rPr>
              <a:t>2 – 3 года</a:t>
            </a:r>
            <a:endParaRPr lang="ru-RU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solidFill>
                <a:srgbClr val="FF0000"/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998803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Мама\Desktop\Новая папка\коваленко\IMG_20200120_09442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3960440" cy="2938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Мама\Desktop\Новая папка\коваленко\IMG_20200120_09463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364" y="3284984"/>
            <a:ext cx="2578735" cy="334392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C:\Users\Мама\Desktop\Новая папка\коваленко\IMG_20200120_094947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154" t="-42" r="9520" b="19095"/>
          <a:stretch/>
        </p:blipFill>
        <p:spPr bwMode="auto">
          <a:xfrm>
            <a:off x="4283968" y="130200"/>
            <a:ext cx="4627245" cy="2997200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C:\Users\Мама\Desktop\Новая папка\коваленко\IMG_20200120_105956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5791" y="3325410"/>
            <a:ext cx="4104456" cy="320952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5754531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Мама\Desktop\Новая папка\коваленко\IMG_20200120_101126.jpg"/>
          <p:cNvPicPr/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993" r="15456"/>
          <a:stretch/>
        </p:blipFill>
        <p:spPr bwMode="auto">
          <a:xfrm>
            <a:off x="253364" y="173355"/>
            <a:ext cx="3238515" cy="3615685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3" name="Рисунок 2" descr="C:\Users\Мама\Desktop\Новая папка\коваленко\IMG_20200120_09561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24525" y="160382"/>
            <a:ext cx="2736304" cy="3615685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Мама\Desktop\Новая папка\коваленко\IMG_20200120_102122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4149080"/>
            <a:ext cx="3600400" cy="2614672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Мама\Desktop\Новая папка\коваленко\IMG_20200120_103257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62894" y="3767308"/>
            <a:ext cx="3816424" cy="3027159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Мама\Desktop\Новая папка\коваленко\IMG_20200120_102134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01723" y="908720"/>
            <a:ext cx="2636520" cy="355663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2528155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Мама\Desktop\Новая папка\коваленко\IMG_20200120_104445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0648"/>
            <a:ext cx="4104456" cy="35283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Мама\Desktop\Новая папка\коваленко\IMG_20200120_10393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0" y="260648"/>
            <a:ext cx="4367654" cy="3528392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C:\Users\Мама\Desktop\Новая папка\коваленко\IMG_20200120_133406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861048"/>
            <a:ext cx="4176464" cy="289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Мама\Desktop\Новая папка\коваленко\IMG_20200120_102019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0879" y="3861048"/>
            <a:ext cx="4352585" cy="28975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754587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C:\Users\Мама\Desktop\Новая папка\коваленко\IMG_20200120_133857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361489"/>
            <a:ext cx="4013835" cy="297561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C:\Users\Мама\Desktop\Новая папка\коваленко\IMG_20200120_13390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0255" y="3639527"/>
            <a:ext cx="4104456" cy="30095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528" y="3371379"/>
            <a:ext cx="4506308" cy="3277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04264"/>
            <a:ext cx="2947366" cy="3975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7241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42</TotalTime>
  <Words>24</Words>
  <Application>Microsoft Office PowerPoint</Application>
  <PresentationFormat>Экран (4:3)</PresentationFormat>
  <Paragraphs>5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 МУНИЦИПАЛЬНОЕ БЮДЖЕТНОЕ ДОШКОЛЬНОЕ ОБРАЗОВАТЕЛЬНОЕ                                        УЧРЕЖДЕНИЕ (ЯСЛИ-САД) №1 «РОМАШКА»                     МУНИЦИПАЛЬНОГО ОБРАЗОВАНИЯ ГОРОДСКОЙ ОКРУГ                                     КРАСНОПЕРЕКОПСК   РЕСПУБЛИКИ КРЫМ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МУНИЦИПАЛЬНОЕ БЮДЖЕТНОЕ ДОШКОЛЬНОЕ ОБРАЗОВАТЕЛЬНОЕ                                        УЧРЕЖДЕНИЕ (ЯСЛИ-САД) №1 «РОМАШКА»                     МУНИЦИПАЛЬНОГО ОБРАЗОВАНИЯ ГОРОДСКОЙ ОКРУГ                                     КРАСНОПЕРЕКОПСК   РЕСПУБЛИКИ КРЫМ</dc:title>
  <dc:creator>Мама</dc:creator>
  <cp:lastModifiedBy>Мама</cp:lastModifiedBy>
  <cp:revision>5</cp:revision>
  <dcterms:created xsi:type="dcterms:W3CDTF">2020-10-14T19:14:24Z</dcterms:created>
  <dcterms:modified xsi:type="dcterms:W3CDTF">2020-10-14T19:56:40Z</dcterms:modified>
</cp:coreProperties>
</file>