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F075-F9B4-4C3F-BC61-F96D95AB66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9CC-0A1A-43AD-B5DD-E2A061860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1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F075-F9B4-4C3F-BC61-F96D95AB66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9CC-0A1A-43AD-B5DD-E2A061860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5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F075-F9B4-4C3F-BC61-F96D95AB66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9CC-0A1A-43AD-B5DD-E2A061860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9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F075-F9B4-4C3F-BC61-F96D95AB66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9CC-0A1A-43AD-B5DD-E2A061860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1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F075-F9B4-4C3F-BC61-F96D95AB66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9CC-0A1A-43AD-B5DD-E2A061860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8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F075-F9B4-4C3F-BC61-F96D95AB66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9CC-0A1A-43AD-B5DD-E2A061860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3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F075-F9B4-4C3F-BC61-F96D95AB66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9CC-0A1A-43AD-B5DD-E2A061860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2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F075-F9B4-4C3F-BC61-F96D95AB66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9CC-0A1A-43AD-B5DD-E2A061860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1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F075-F9B4-4C3F-BC61-F96D95AB66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9CC-0A1A-43AD-B5DD-E2A061860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5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F075-F9B4-4C3F-BC61-F96D95AB66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9CC-0A1A-43AD-B5DD-E2A061860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3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F075-F9B4-4C3F-BC61-F96D95AB66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9CC-0A1A-43AD-B5DD-E2A061860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5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F075-F9B4-4C3F-BC61-F96D95AB66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C9CC-0A1A-43AD-B5DD-E2A061860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1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МУНИЦИПАЛЬНОЕ БЮДЖЕТНОЕ ДОШКОЛЬНОЕ ОБРАЗОВАТЕЛЬНОЕ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                               УЧРЕЖДЕНИЕ (ЯСЛИ-САД) №1 «РОМАШКА»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            МУНИЦИПАЛЬНОГО ОБРАЗОВАНИЯ ГОРОДСКОЙ ОКРУГ    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                        КРАСНОПЕРЕКОПСК   РЕСПУБЛИКИ КРЫМ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274838"/>
            <a:ext cx="6912768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</a:rPr>
              <a:t> ПРЕДМЕТНО-ПРОСТРАНСТВЕННАЯ РАЗВИВАЮЩАЯ СРЕДА В ГРУППАХ РАННЕГО ВОЗРАСТА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9316" y="59492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КРАСНОПЕРЕКОПСК,2020г.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127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romashka1.tvoysadik.ru/upload/tsromashka1_new/images/big/ca/ea/caeaf046e04e59a5756c1d9b15ea50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933564" y="2420888"/>
            <a:ext cx="316835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4000" b="1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1г.6мес.-2г.</a:t>
            </a:r>
            <a:endParaRPr lang="ru-RU" sz="4000" b="1" dirty="0">
              <a:ln w="11430">
                <a:solidFill>
                  <a:srgbClr val="00B05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4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romashka1.tvoysadik.ru/upload/tsromashka1_new/images/big/98/cc/98cc43db55093c1f7a287c224357a7e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" y="3717032"/>
            <a:ext cx="3889864" cy="299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https://romashka1.tvoysadik.ru/upload/tsromashka1_new/images/big/f2/2f/f22ff75704213b3ce5f8333b92c86c1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-1" r="25839" b="41001"/>
          <a:stretch/>
        </p:blipFill>
        <p:spPr bwMode="auto">
          <a:xfrm>
            <a:off x="4932040" y="158542"/>
            <a:ext cx="4104456" cy="2634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romashka1.tvoysadik.ru/upload/tsromashka1_new/images/big/da/ab/daab402ed4aff6c07b4d22bfab74e8a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6" y="188640"/>
            <a:ext cx="3733981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romashka1.tvoysadik.ru/upload/tsromashka1_new/images/big/d4/64/d46410e1ff6cd6ce9d4e3195060c1f1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735447" cy="298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romashka1.tvoysadik.ru/upload/tsromashka1_new/images/big/c0/1b/c01b1f7eb54a9a62147ec7f8730d407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09579"/>
            <a:ext cx="3222625" cy="2414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romashka1.tvoysadik.ru/upload/tsromashka1_new/images/big/4e/18/4e18b09827a6e96258a03a3f3407fce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7" b="7173"/>
          <a:stretch/>
        </p:blipFill>
        <p:spPr bwMode="auto">
          <a:xfrm>
            <a:off x="225492" y="189553"/>
            <a:ext cx="3266387" cy="347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romashka1.tvoysadik.ru/upload/tsromashka1_new/images/big/3b/39/3b3949ccde6a5903f592e24b9f9367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t="15805" r="5844" b="13884"/>
          <a:stretch/>
        </p:blipFill>
        <p:spPr bwMode="auto">
          <a:xfrm>
            <a:off x="5580112" y="4472893"/>
            <a:ext cx="3336871" cy="230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omashka1.tvoysadik.ru/upload/tsromashka1_new/images/big/00/aa/00aa52961051380206133e2b052124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8" b="7270"/>
          <a:stretch/>
        </p:blipFill>
        <p:spPr bwMode="auto">
          <a:xfrm>
            <a:off x="5508104" y="240012"/>
            <a:ext cx="3408879" cy="35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omashka1.tvoysadik.ru/upload/tsromashka1_new/images/big/2b/52/2b52da0e81fccc46ab0b248fbc037b8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 bwMode="auto">
          <a:xfrm>
            <a:off x="61698" y="4464926"/>
            <a:ext cx="3368251" cy="22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romashka1.tvoysadik.ru/upload/tsromashka1_new/images/big/38/99/3899d969183fe3edca4a8814359fc4a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7"/>
          <a:stretch/>
        </p:blipFill>
        <p:spPr bwMode="auto">
          <a:xfrm>
            <a:off x="3059832" y="3149941"/>
            <a:ext cx="3089505" cy="21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romashka1.tvoysadik.ru/upload/tsromashka1_new/images/big/bf/71/bf71786ea601a6ad58ad7f46e414e7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5" y="188640"/>
            <a:ext cx="8795621" cy="659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1412775"/>
            <a:ext cx="1890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2 – 3 года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8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ма\Desktop\Новая папка\коваленко\IMG_20200120_0944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960440" cy="293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Мама\Desktop\Новая папка\коваленко\IMG_20200120_0946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64" y="3284984"/>
            <a:ext cx="2578735" cy="334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Мама\Desktop\Новая папка\коваленко\IMG_20200120_09494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4" t="-42" r="9520" b="19095"/>
          <a:stretch/>
        </p:blipFill>
        <p:spPr bwMode="auto">
          <a:xfrm>
            <a:off x="4283968" y="130200"/>
            <a:ext cx="4627245" cy="299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Мама\Desktop\Новая папка\коваленко\IMG_20200120_1059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91" y="3325410"/>
            <a:ext cx="4104456" cy="3209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4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ма\Desktop\Новая папка\коваленко\IMG_20200120_10112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r="15456"/>
          <a:stretch/>
        </p:blipFill>
        <p:spPr bwMode="auto">
          <a:xfrm>
            <a:off x="253364" y="173355"/>
            <a:ext cx="3238515" cy="3615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Мама\Desktop\Новая папка\коваленко\IMG_20200120_0956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25" y="160382"/>
            <a:ext cx="2736304" cy="361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ма\Desktop\Новая папка\коваленко\IMG_20200120_1021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600400" cy="261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Мама\Desktop\Новая папка\коваленко\IMG_20200120_10325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94" y="3767308"/>
            <a:ext cx="3816424" cy="302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Мама\Desktop\Новая папка\коваленко\IMG_20200120_1021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23" y="908720"/>
            <a:ext cx="2636520" cy="3556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8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ма\Desktop\Новая папка\коваленко\IMG_20200120_1044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04456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Мама\Desktop\Новая папка\коваленко\IMG_20200120_1039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67654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Мама\Desktop\Новая папка\коваленко\IMG_20200120_1334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176464" cy="28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ма\Desktop\Новая папка\коваленко\IMG_20200120_1020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79" y="3861048"/>
            <a:ext cx="4352585" cy="289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5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ма\Desktop\Новая папка\коваленко\IMG_20200120_1338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1489"/>
            <a:ext cx="4013835" cy="297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Мама\Desktop\Новая папка\коваленко\IMG_20200120_1339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55" y="3639527"/>
            <a:ext cx="4104456" cy="300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8" y="3371379"/>
            <a:ext cx="4506308" cy="327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4264"/>
            <a:ext cx="2947366" cy="397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24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МУНИЦИПАЛЬНОЕ БЮДЖЕТНОЕ ДОШКОЛЬНОЕ ОБРАЗОВАТЕЛЬНОЕ                                        УЧРЕЖДЕНИЕ (ЯСЛИ-САД) №1 «РОМАШКА»                     МУНИЦИПАЛЬНОГО ОБРАЗОВАНИЯ ГОРОДСКОЙ ОКРУГ                                     КРАСНОПЕРЕКОПСК   РЕСПУБЛИКИ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                                       УЧРЕЖДЕНИЕ (ЯСЛИ-САД) №1 «РОМАШКА»                     МУНИЦИПАЛЬНОГО ОБРАЗОВАНИЯ ГОРОДСКОЙ ОКРУГ                                     КРАСНОПЕРЕКОПСК   РЕСПУБЛИКИ КРЫМ</dc:title>
  <dc:creator>Мама</dc:creator>
  <cp:lastModifiedBy>Мама</cp:lastModifiedBy>
  <cp:revision>5</cp:revision>
  <dcterms:created xsi:type="dcterms:W3CDTF">2020-10-14T19:14:24Z</dcterms:created>
  <dcterms:modified xsi:type="dcterms:W3CDTF">2020-10-14T19:56:40Z</dcterms:modified>
</cp:coreProperties>
</file>