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63" r:id="rId4"/>
    <p:sldId id="258" r:id="rId5"/>
    <p:sldId id="264" r:id="rId6"/>
    <p:sldId id="276" r:id="rId7"/>
    <p:sldId id="259" r:id="rId8"/>
    <p:sldId id="260" r:id="rId9"/>
    <p:sldId id="268" r:id="rId10"/>
    <p:sldId id="267" r:id="rId11"/>
    <p:sldId id="274" r:id="rId12"/>
    <p:sldId id="269" r:id="rId13"/>
    <p:sldId id="262" r:id="rId14"/>
    <p:sldId id="275" r:id="rId15"/>
    <p:sldId id="273" r:id="rId16"/>
    <p:sldId id="271" r:id="rId17"/>
    <p:sldId id="26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  <a:srgbClr val="FFCCFF"/>
    <a:srgbClr val="FF0048"/>
    <a:srgbClr val="FF99CC"/>
    <a:srgbClr val="FFFF00"/>
    <a:srgbClr val="99FF33"/>
    <a:srgbClr val="FF7C80"/>
    <a:srgbClr val="CC99FF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7221AF-6062-4206-A0ED-DD8D2DEA21A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31EDA8-868D-434E-9111-49F163C38E4E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Century" panose="02040604050505020304" pitchFamily="18" charset="0"/>
              <a:ea typeface="Times New Roman"/>
              <a:cs typeface="Times New Roman" pitchFamily="18" charset="0"/>
            </a:rPr>
            <a:t>приобщение к работе родителей;</a:t>
          </a:r>
          <a:endParaRPr lang="ru-RU" sz="1600" dirty="0">
            <a:solidFill>
              <a:srgbClr val="002060"/>
            </a:solidFill>
            <a:latin typeface="Century" panose="02040604050505020304" pitchFamily="18" charset="0"/>
            <a:cs typeface="Times New Roman" pitchFamily="18" charset="0"/>
          </a:endParaRPr>
        </a:p>
      </dgm:t>
    </dgm:pt>
    <dgm:pt modelId="{9901C067-5079-41CC-ACE4-831324FB8852}">
      <dgm:prSet custT="1"/>
      <dgm:spPr>
        <a:solidFill>
          <a:srgbClr val="FF99CC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Century" panose="02040604050505020304" pitchFamily="18" charset="0"/>
              <a:cs typeface="Times New Roman" pitchFamily="18" charset="0"/>
            </a:rPr>
            <a:t>ознакомление воспитанников с достопримечательностями, важными культурными событиями в жизни города/посёлка;</a:t>
          </a:r>
          <a:endParaRPr lang="ru-RU" sz="1600" dirty="0">
            <a:solidFill>
              <a:srgbClr val="002060"/>
            </a:solidFill>
            <a:latin typeface="Century" panose="02040604050505020304" pitchFamily="18" charset="0"/>
            <a:cs typeface="Times New Roman" pitchFamily="18" charset="0"/>
          </a:endParaRPr>
        </a:p>
      </dgm:t>
    </dgm:pt>
    <dgm:pt modelId="{F2A75411-40BA-4877-8B47-0D246B17492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Century" panose="02040604050505020304" pitchFamily="18" charset="0"/>
              <a:cs typeface="Times New Roman" pitchFamily="18" charset="0"/>
            </a:rPr>
            <a:t>формирование эстетического вкуса через изучение разнообразных видов искусства;</a:t>
          </a:r>
          <a:endParaRPr lang="ru-RU" sz="1600" dirty="0">
            <a:solidFill>
              <a:srgbClr val="002060"/>
            </a:solidFill>
            <a:latin typeface="Century" panose="02040604050505020304" pitchFamily="18" charset="0"/>
            <a:cs typeface="Times New Roman" pitchFamily="18" charset="0"/>
          </a:endParaRPr>
        </a:p>
      </dgm:t>
    </dgm:pt>
    <dgm:pt modelId="{796C8DAB-C4DB-44DC-BCD9-9EF8C871BDB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Century" panose="02040604050505020304" pitchFamily="18" charset="0"/>
              <a:cs typeface="Times New Roman" pitchFamily="18" charset="0"/>
            </a:rPr>
            <a:t>развитие эстетического восприятия через взаимодействие с объектами искусства и окружающей действительности;</a:t>
          </a:r>
          <a:endParaRPr lang="ru-RU" sz="1600" dirty="0">
            <a:solidFill>
              <a:srgbClr val="002060"/>
            </a:solidFill>
            <a:latin typeface="Century" panose="02040604050505020304" pitchFamily="18" charset="0"/>
            <a:cs typeface="Times New Roman" pitchFamily="18" charset="0"/>
          </a:endParaRPr>
        </a:p>
      </dgm:t>
    </dgm:pt>
    <dgm:pt modelId="{525E04E1-1A0C-438C-889E-5991D1282F60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Century" panose="02040604050505020304" pitchFamily="18" charset="0"/>
              <a:cs typeface="Times New Roman" pitchFamily="18" charset="0"/>
            </a:rPr>
            <a:t>построение работы в рамках художественно-эстетической направленности с учётом возрастных и индивидуальных особенностей воспитанников;</a:t>
          </a:r>
          <a:endParaRPr lang="ru-RU" sz="1600" dirty="0">
            <a:solidFill>
              <a:srgbClr val="002060"/>
            </a:solidFill>
            <a:latin typeface="Century" panose="02040604050505020304" pitchFamily="18" charset="0"/>
            <a:cs typeface="Times New Roman" pitchFamily="18" charset="0"/>
          </a:endParaRPr>
        </a:p>
      </dgm:t>
    </dgm:pt>
    <dgm:pt modelId="{032F71E4-3FAF-4FF1-8525-F7FE16DB3360}">
      <dgm:prSet phldrT="[Текст]" custT="1"/>
      <dgm:spPr>
        <a:solidFill>
          <a:srgbClr val="FFC000"/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Century" panose="02040604050505020304" pitchFamily="18" charset="0"/>
              <a:ea typeface="Times New Roman"/>
              <a:cs typeface="Times New Roman" pitchFamily="18" charset="0"/>
            </a:rPr>
            <a:t>УСЛОВИЯ</a:t>
          </a:r>
          <a:endParaRPr lang="ru-RU" sz="1600" dirty="0">
            <a:solidFill>
              <a:srgbClr val="002060"/>
            </a:solidFill>
            <a:latin typeface="Century" panose="02040604050505020304" pitchFamily="18" charset="0"/>
            <a:cs typeface="Times New Roman" pitchFamily="18" charset="0"/>
          </a:endParaRPr>
        </a:p>
      </dgm:t>
    </dgm:pt>
    <dgm:pt modelId="{7565F133-3B1A-4348-BADD-207FBA721D6D}" type="sibTrans" cxnId="{996538B5-FF1A-45E9-A10A-1F9E8D888040}">
      <dgm:prSet/>
      <dgm:spPr/>
      <dgm:t>
        <a:bodyPr/>
        <a:lstStyle/>
        <a:p>
          <a:endParaRPr lang="ru-RU"/>
        </a:p>
      </dgm:t>
    </dgm:pt>
    <dgm:pt modelId="{D9F3EF55-03D5-43E9-8701-1226E49F6925}" type="parTrans" cxnId="{996538B5-FF1A-45E9-A10A-1F9E8D888040}">
      <dgm:prSet/>
      <dgm:spPr/>
      <dgm:t>
        <a:bodyPr/>
        <a:lstStyle/>
        <a:p>
          <a:endParaRPr lang="ru-RU"/>
        </a:p>
      </dgm:t>
    </dgm:pt>
    <dgm:pt modelId="{FEDA95FE-69C9-4C66-B987-7C509DC14A15}" type="sibTrans" cxnId="{23195CDA-AF3A-4596-8BB4-C5D6A97C53C5}">
      <dgm:prSet/>
      <dgm:spPr/>
      <dgm:t>
        <a:bodyPr/>
        <a:lstStyle/>
        <a:p>
          <a:endParaRPr lang="ru-RU"/>
        </a:p>
      </dgm:t>
    </dgm:pt>
    <dgm:pt modelId="{C624FA6B-A8A8-4AA6-AC48-9599EF615C57}" type="parTrans" cxnId="{23195CDA-AF3A-4596-8BB4-C5D6A97C53C5}">
      <dgm:prSet/>
      <dgm:spPr>
        <a:ln w="5715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9840623F-D2CA-410B-BFDD-737E9678D529}" type="sibTrans" cxnId="{206E6681-2695-4026-B801-B7C41F13CED4}">
      <dgm:prSet/>
      <dgm:spPr/>
      <dgm:t>
        <a:bodyPr/>
        <a:lstStyle/>
        <a:p>
          <a:endParaRPr lang="ru-RU"/>
        </a:p>
      </dgm:t>
    </dgm:pt>
    <dgm:pt modelId="{2A81319C-9F32-4D3B-8BD5-0981C1916CC9}" type="parTrans" cxnId="{206E6681-2695-4026-B801-B7C41F13CED4}">
      <dgm:prSet/>
      <dgm:spPr>
        <a:ln w="5715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3ADE755D-1BFD-44B0-8619-1A2642778189}" type="sibTrans" cxnId="{6292D2EE-515C-4D6B-A985-6099201164B0}">
      <dgm:prSet/>
      <dgm:spPr/>
      <dgm:t>
        <a:bodyPr/>
        <a:lstStyle/>
        <a:p>
          <a:endParaRPr lang="ru-RU"/>
        </a:p>
      </dgm:t>
    </dgm:pt>
    <dgm:pt modelId="{EA4C3D54-884A-4DC3-A407-98DA0A8D14E4}" type="parTrans" cxnId="{6292D2EE-515C-4D6B-A985-6099201164B0}">
      <dgm:prSet/>
      <dgm:spPr>
        <a:ln w="5715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B2675914-DD7D-4780-99A7-A6ECD872E2AE}" type="sibTrans" cxnId="{6F212801-74E7-4458-AA47-F6E35A34B60D}">
      <dgm:prSet/>
      <dgm:spPr/>
      <dgm:t>
        <a:bodyPr/>
        <a:lstStyle/>
        <a:p>
          <a:endParaRPr lang="ru-RU"/>
        </a:p>
      </dgm:t>
    </dgm:pt>
    <dgm:pt modelId="{D096964F-5530-4C88-915C-CDB7486FA4E2}" type="parTrans" cxnId="{6F212801-74E7-4458-AA47-F6E35A34B60D}">
      <dgm:prSet/>
      <dgm:spPr>
        <a:ln w="5715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7D30F402-8041-42CB-90E7-9A5A5A476104}" type="sibTrans" cxnId="{1E8768D7-C7C7-4FDF-A961-43FC9C9DE057}">
      <dgm:prSet/>
      <dgm:spPr/>
      <dgm:t>
        <a:bodyPr/>
        <a:lstStyle/>
        <a:p>
          <a:endParaRPr lang="ru-RU"/>
        </a:p>
      </dgm:t>
    </dgm:pt>
    <dgm:pt modelId="{B55A8471-2C28-4C37-9238-6C7183D43988}" type="parTrans" cxnId="{1E8768D7-C7C7-4FDF-A961-43FC9C9DE057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3810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1093D6D2-C51D-48CE-86AC-2073F37FA944}">
      <dgm:prSet custT="1"/>
      <dgm:spPr>
        <a:solidFill>
          <a:srgbClr val="CC99FF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Century" panose="02040604050505020304" pitchFamily="18" charset="0"/>
              <a:ea typeface="Times New Roman"/>
              <a:cs typeface="Times New Roman" pitchFamily="18" charset="0"/>
            </a:rPr>
            <a:t>посещение выставок, концертов, экспозиций;</a:t>
          </a:r>
          <a:endParaRPr lang="ru-RU" sz="1600" dirty="0">
            <a:solidFill>
              <a:srgbClr val="002060"/>
            </a:solidFill>
            <a:latin typeface="Century" panose="02040604050505020304" pitchFamily="18" charset="0"/>
            <a:cs typeface="Times New Roman" pitchFamily="18" charset="0"/>
          </a:endParaRPr>
        </a:p>
      </dgm:t>
    </dgm:pt>
    <dgm:pt modelId="{6A4B2567-5511-4FB3-8727-6E6C1F91F9B6}" type="parTrans" cxnId="{05BC6174-28C6-4E7A-8B40-D5FEFE7DD947}">
      <dgm:prSet/>
      <dgm:spPr>
        <a:ln w="5715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452F9256-F785-448E-9BF2-65EA5718492E}" type="sibTrans" cxnId="{05BC6174-28C6-4E7A-8B40-D5FEFE7DD947}">
      <dgm:prSet/>
      <dgm:spPr/>
      <dgm:t>
        <a:bodyPr/>
        <a:lstStyle/>
        <a:p>
          <a:endParaRPr lang="ru-RU"/>
        </a:p>
      </dgm:t>
    </dgm:pt>
    <dgm:pt modelId="{B0F86593-788D-4294-8414-7B2A090CF596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Century" panose="02040604050505020304" pitchFamily="18" charset="0"/>
              <a:ea typeface="Times New Roman"/>
              <a:cs typeface="Times New Roman" pitchFamily="18" charset="0"/>
            </a:rPr>
            <a:t>создание насыщенной предметно-пространственной среды для самостоятельной деятельности воспитанников в рамках направления;</a:t>
          </a:r>
          <a:endParaRPr lang="ru-RU" sz="1600" dirty="0">
            <a:solidFill>
              <a:srgbClr val="002060"/>
            </a:solidFill>
            <a:latin typeface="Century" panose="02040604050505020304" pitchFamily="18" charset="0"/>
            <a:cs typeface="Times New Roman" pitchFamily="18" charset="0"/>
          </a:endParaRPr>
        </a:p>
      </dgm:t>
    </dgm:pt>
    <dgm:pt modelId="{3837B533-495A-489F-908D-CD26C3085816}" type="parTrans" cxnId="{D5DB2175-D384-4853-8E35-0B1752D055AC}">
      <dgm:prSet/>
      <dgm:spPr>
        <a:ln w="5715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F91DD0D4-8DEE-42EF-8039-D86DABE0B1CC}" type="sibTrans" cxnId="{D5DB2175-D384-4853-8E35-0B1752D055AC}">
      <dgm:prSet/>
      <dgm:spPr/>
      <dgm:t>
        <a:bodyPr/>
        <a:lstStyle/>
        <a:p>
          <a:endParaRPr lang="ru-RU"/>
        </a:p>
      </dgm:t>
    </dgm:pt>
    <dgm:pt modelId="{90DD21B2-6842-4E79-98BC-172AA3627A1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Century" panose="02040604050505020304" pitchFamily="18" charset="0"/>
              <a:ea typeface="Times New Roman"/>
              <a:cs typeface="Times New Roman" pitchFamily="18" charset="0"/>
            </a:rPr>
            <a:t>организация мини-выставок с образцами творчества дошкольников в холле учреждения.</a:t>
          </a:r>
          <a:endParaRPr lang="ru-RU" sz="1600" dirty="0">
            <a:solidFill>
              <a:srgbClr val="002060"/>
            </a:solidFill>
            <a:latin typeface="Century" panose="02040604050505020304" pitchFamily="18" charset="0"/>
            <a:cs typeface="Times New Roman" pitchFamily="18" charset="0"/>
          </a:endParaRPr>
        </a:p>
      </dgm:t>
    </dgm:pt>
    <dgm:pt modelId="{420243E2-E07F-47E0-8B4A-4EC45026E104}" type="parTrans" cxnId="{399BCAA9-60C3-4D94-BE64-37973ADAC55A}">
      <dgm:prSet/>
      <dgm:spPr>
        <a:ln w="5715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2E929F53-3FF7-47E0-A56D-3ED6B7DA2783}" type="sibTrans" cxnId="{399BCAA9-60C3-4D94-BE64-37973ADAC55A}">
      <dgm:prSet/>
      <dgm:spPr/>
      <dgm:t>
        <a:bodyPr/>
        <a:lstStyle/>
        <a:p>
          <a:endParaRPr lang="ru-RU"/>
        </a:p>
      </dgm:t>
    </dgm:pt>
    <dgm:pt modelId="{378574F4-7D20-4D12-AE0E-413059D5DF99}" type="pres">
      <dgm:prSet presAssocID="{D67221AF-6062-4206-A0ED-DD8D2DEA21A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B0795D-2DF6-4D2E-8D5A-D849976D3AC4}" type="pres">
      <dgm:prSet presAssocID="{032F71E4-3FAF-4FF1-8525-F7FE16DB3360}" presName="root1" presStyleCnt="0"/>
      <dgm:spPr/>
    </dgm:pt>
    <dgm:pt modelId="{AE75BB7A-8A49-4E8C-9E30-696034770405}" type="pres">
      <dgm:prSet presAssocID="{032F71E4-3FAF-4FF1-8525-F7FE16DB3360}" presName="LevelOneTextNode" presStyleLbl="node0" presStyleIdx="0" presStyleCnt="1" custScaleY="151248" custLinFactNeighborX="-416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DAD759-AA6B-40BA-9A00-C17825A1B0EA}" type="pres">
      <dgm:prSet presAssocID="{032F71E4-3FAF-4FF1-8525-F7FE16DB3360}" presName="level2hierChild" presStyleCnt="0"/>
      <dgm:spPr/>
    </dgm:pt>
    <dgm:pt modelId="{F3FB4DC2-955E-4931-A623-B51F942345D4}" type="pres">
      <dgm:prSet presAssocID="{B55A8471-2C28-4C37-9238-6C7183D43988}" presName="conn2-1" presStyleLbl="parChTrans1D2" presStyleIdx="0" presStyleCnt="8"/>
      <dgm:spPr/>
      <dgm:t>
        <a:bodyPr/>
        <a:lstStyle/>
        <a:p>
          <a:endParaRPr lang="ru-RU"/>
        </a:p>
      </dgm:t>
    </dgm:pt>
    <dgm:pt modelId="{E4521D7E-B556-4AA8-8344-1C0CF4C519B3}" type="pres">
      <dgm:prSet presAssocID="{B55A8471-2C28-4C37-9238-6C7183D43988}" presName="connTx" presStyleLbl="parChTrans1D2" presStyleIdx="0" presStyleCnt="8"/>
      <dgm:spPr/>
      <dgm:t>
        <a:bodyPr/>
        <a:lstStyle/>
        <a:p>
          <a:endParaRPr lang="ru-RU"/>
        </a:p>
      </dgm:t>
    </dgm:pt>
    <dgm:pt modelId="{E45D7815-8DA5-4DFF-A9D5-196FAEAFC1C4}" type="pres">
      <dgm:prSet presAssocID="{525E04E1-1A0C-438C-889E-5991D1282F60}" presName="root2" presStyleCnt="0"/>
      <dgm:spPr/>
    </dgm:pt>
    <dgm:pt modelId="{71756B43-1B46-4A4F-9F28-7DDAEBFAADDE}" type="pres">
      <dgm:prSet presAssocID="{525E04E1-1A0C-438C-889E-5991D1282F60}" presName="LevelTwoTextNode" presStyleLbl="node2" presStyleIdx="0" presStyleCnt="8" custScaleX="416514" custLinFactNeighborX="5666" custLinFactNeighborY="10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1890DE-9663-4FB1-99B8-9D0A28F1C662}" type="pres">
      <dgm:prSet presAssocID="{525E04E1-1A0C-438C-889E-5991D1282F60}" presName="level3hierChild" presStyleCnt="0"/>
      <dgm:spPr/>
    </dgm:pt>
    <dgm:pt modelId="{9287E478-2631-4D83-B096-8C7847502A30}" type="pres">
      <dgm:prSet presAssocID="{D096964F-5530-4C88-915C-CDB7486FA4E2}" presName="conn2-1" presStyleLbl="parChTrans1D2" presStyleIdx="1" presStyleCnt="8"/>
      <dgm:spPr/>
      <dgm:t>
        <a:bodyPr/>
        <a:lstStyle/>
        <a:p>
          <a:endParaRPr lang="ru-RU"/>
        </a:p>
      </dgm:t>
    </dgm:pt>
    <dgm:pt modelId="{26D27B3C-D041-4751-A1A3-8FD651D32638}" type="pres">
      <dgm:prSet presAssocID="{D096964F-5530-4C88-915C-CDB7486FA4E2}" presName="connTx" presStyleLbl="parChTrans1D2" presStyleIdx="1" presStyleCnt="8"/>
      <dgm:spPr/>
      <dgm:t>
        <a:bodyPr/>
        <a:lstStyle/>
        <a:p>
          <a:endParaRPr lang="ru-RU"/>
        </a:p>
      </dgm:t>
    </dgm:pt>
    <dgm:pt modelId="{2B3AD050-C4F9-4E45-A6CE-80B4F368968A}" type="pres">
      <dgm:prSet presAssocID="{796C8DAB-C4DB-44DC-BCD9-9EF8C871BDBA}" presName="root2" presStyleCnt="0"/>
      <dgm:spPr/>
    </dgm:pt>
    <dgm:pt modelId="{08BD9B06-490A-44EA-A75D-FB8487E01B87}" type="pres">
      <dgm:prSet presAssocID="{796C8DAB-C4DB-44DC-BCD9-9EF8C871BDBA}" presName="LevelTwoTextNode" presStyleLbl="node2" presStyleIdx="1" presStyleCnt="8" custScaleX="418938" custLinFactNeighborX="7183" custLinFactNeighborY="-1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17C0E7-49E4-41E6-B011-2F66F448E70C}" type="pres">
      <dgm:prSet presAssocID="{796C8DAB-C4DB-44DC-BCD9-9EF8C871BDBA}" presName="level3hierChild" presStyleCnt="0"/>
      <dgm:spPr/>
    </dgm:pt>
    <dgm:pt modelId="{AE4B2D08-890E-47F8-891F-AA5CF2DD280D}" type="pres">
      <dgm:prSet presAssocID="{EA4C3D54-884A-4DC3-A407-98DA0A8D14E4}" presName="conn2-1" presStyleLbl="parChTrans1D2" presStyleIdx="2" presStyleCnt="8"/>
      <dgm:spPr/>
      <dgm:t>
        <a:bodyPr/>
        <a:lstStyle/>
        <a:p>
          <a:endParaRPr lang="ru-RU"/>
        </a:p>
      </dgm:t>
    </dgm:pt>
    <dgm:pt modelId="{50453B71-DF73-4C82-AC01-4972087E160D}" type="pres">
      <dgm:prSet presAssocID="{EA4C3D54-884A-4DC3-A407-98DA0A8D14E4}" presName="connTx" presStyleLbl="parChTrans1D2" presStyleIdx="2" presStyleCnt="8"/>
      <dgm:spPr/>
      <dgm:t>
        <a:bodyPr/>
        <a:lstStyle/>
        <a:p>
          <a:endParaRPr lang="ru-RU"/>
        </a:p>
      </dgm:t>
    </dgm:pt>
    <dgm:pt modelId="{12D591DE-7CF0-41DE-8B9D-B9FBF4F87EC7}" type="pres">
      <dgm:prSet presAssocID="{F2A75411-40BA-4877-8B47-0D246B174922}" presName="root2" presStyleCnt="0"/>
      <dgm:spPr/>
    </dgm:pt>
    <dgm:pt modelId="{C097AC11-7EB8-4AE1-96C7-8750E9301AF2}" type="pres">
      <dgm:prSet presAssocID="{F2A75411-40BA-4877-8B47-0D246B174922}" presName="LevelTwoTextNode" presStyleLbl="node2" presStyleIdx="2" presStyleCnt="8" custScaleX="423249" custLinFactNeighborX="2493" custLinFactNeighborY="1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A9583E-FD8A-4733-83C3-556F0A2EEB76}" type="pres">
      <dgm:prSet presAssocID="{F2A75411-40BA-4877-8B47-0D246B174922}" presName="level3hierChild" presStyleCnt="0"/>
      <dgm:spPr/>
    </dgm:pt>
    <dgm:pt modelId="{C8700CDC-5529-4AB1-9A0A-372ED60BDA34}" type="pres">
      <dgm:prSet presAssocID="{2A81319C-9F32-4D3B-8BD5-0981C1916CC9}" presName="conn2-1" presStyleLbl="parChTrans1D2" presStyleIdx="3" presStyleCnt="8"/>
      <dgm:spPr/>
      <dgm:t>
        <a:bodyPr/>
        <a:lstStyle/>
        <a:p>
          <a:endParaRPr lang="ru-RU"/>
        </a:p>
      </dgm:t>
    </dgm:pt>
    <dgm:pt modelId="{ADEA4ED4-CDAE-49AA-9F56-3007218F6EE3}" type="pres">
      <dgm:prSet presAssocID="{2A81319C-9F32-4D3B-8BD5-0981C1916CC9}" presName="connTx" presStyleLbl="parChTrans1D2" presStyleIdx="3" presStyleCnt="8"/>
      <dgm:spPr/>
      <dgm:t>
        <a:bodyPr/>
        <a:lstStyle/>
        <a:p>
          <a:endParaRPr lang="ru-RU"/>
        </a:p>
      </dgm:t>
    </dgm:pt>
    <dgm:pt modelId="{8FCDC91A-76C7-490D-9BC7-BC49C62FDFD2}" type="pres">
      <dgm:prSet presAssocID="{9901C067-5079-41CC-ACE4-831324FB8852}" presName="root2" presStyleCnt="0"/>
      <dgm:spPr/>
    </dgm:pt>
    <dgm:pt modelId="{03FC78AD-E606-45AB-A8C4-9523B33D4569}" type="pres">
      <dgm:prSet presAssocID="{9901C067-5079-41CC-ACE4-831324FB8852}" presName="LevelTwoTextNode" presStyleLbl="node2" presStyleIdx="3" presStyleCnt="8" custScaleX="424599" custLinFactNeighborX="2966" custLinFactNeighborY="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882BEE-1FE7-4840-B574-8EC6078B7B88}" type="pres">
      <dgm:prSet presAssocID="{9901C067-5079-41CC-ACE4-831324FB8852}" presName="level3hierChild" presStyleCnt="0"/>
      <dgm:spPr/>
    </dgm:pt>
    <dgm:pt modelId="{BFD2DB5B-82CC-47E6-A697-8C6092F696F1}" type="pres">
      <dgm:prSet presAssocID="{C624FA6B-A8A8-4AA6-AC48-9599EF615C57}" presName="conn2-1" presStyleLbl="parChTrans1D2" presStyleIdx="4" presStyleCnt="8"/>
      <dgm:spPr/>
      <dgm:t>
        <a:bodyPr/>
        <a:lstStyle/>
        <a:p>
          <a:endParaRPr lang="ru-RU"/>
        </a:p>
      </dgm:t>
    </dgm:pt>
    <dgm:pt modelId="{3C2F6229-5681-4D9C-AA82-54D875A69C8A}" type="pres">
      <dgm:prSet presAssocID="{C624FA6B-A8A8-4AA6-AC48-9599EF615C57}" presName="connTx" presStyleLbl="parChTrans1D2" presStyleIdx="4" presStyleCnt="8"/>
      <dgm:spPr/>
      <dgm:t>
        <a:bodyPr/>
        <a:lstStyle/>
        <a:p>
          <a:endParaRPr lang="ru-RU"/>
        </a:p>
      </dgm:t>
    </dgm:pt>
    <dgm:pt modelId="{EFC2A58E-C9B7-42C1-AA7C-5597CEA61EBE}" type="pres">
      <dgm:prSet presAssocID="{E631EDA8-868D-434E-9111-49F163C38E4E}" presName="root2" presStyleCnt="0"/>
      <dgm:spPr/>
    </dgm:pt>
    <dgm:pt modelId="{CC508D76-2ADC-4044-A8AE-3AA53204F151}" type="pres">
      <dgm:prSet presAssocID="{E631EDA8-868D-434E-9111-49F163C38E4E}" presName="LevelTwoTextNode" presStyleLbl="node2" presStyleIdx="4" presStyleCnt="8" custScaleX="426687" custLinFactNeighborX="4553" custLinFactNeighborY="-3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C07654-B7D8-4734-B224-ACA1A3A6FCC7}" type="pres">
      <dgm:prSet presAssocID="{E631EDA8-868D-434E-9111-49F163C38E4E}" presName="level3hierChild" presStyleCnt="0"/>
      <dgm:spPr/>
    </dgm:pt>
    <dgm:pt modelId="{8687D734-7A30-45EB-A082-3FDB3E1FB4F0}" type="pres">
      <dgm:prSet presAssocID="{6A4B2567-5511-4FB3-8727-6E6C1F91F9B6}" presName="conn2-1" presStyleLbl="parChTrans1D2" presStyleIdx="5" presStyleCnt="8"/>
      <dgm:spPr/>
      <dgm:t>
        <a:bodyPr/>
        <a:lstStyle/>
        <a:p>
          <a:endParaRPr lang="ru-RU"/>
        </a:p>
      </dgm:t>
    </dgm:pt>
    <dgm:pt modelId="{7D63CBDE-9EBA-47F1-BE4B-5284F0C2B41E}" type="pres">
      <dgm:prSet presAssocID="{6A4B2567-5511-4FB3-8727-6E6C1F91F9B6}" presName="connTx" presStyleLbl="parChTrans1D2" presStyleIdx="5" presStyleCnt="8"/>
      <dgm:spPr/>
      <dgm:t>
        <a:bodyPr/>
        <a:lstStyle/>
        <a:p>
          <a:endParaRPr lang="ru-RU"/>
        </a:p>
      </dgm:t>
    </dgm:pt>
    <dgm:pt modelId="{E5834810-86B9-44EC-B78F-4E65B5F40705}" type="pres">
      <dgm:prSet presAssocID="{1093D6D2-C51D-48CE-86AC-2073F37FA944}" presName="root2" presStyleCnt="0"/>
      <dgm:spPr/>
    </dgm:pt>
    <dgm:pt modelId="{F73BA27C-1CC9-4A5E-A277-75097070EF4C}" type="pres">
      <dgm:prSet presAssocID="{1093D6D2-C51D-48CE-86AC-2073F37FA944}" presName="LevelTwoTextNode" presStyleLbl="node2" presStyleIdx="5" presStyleCnt="8" custScaleX="426198" custLinFactNeighborX="-733" custLinFactNeighborY="-42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0531F5-95BF-4BA8-8919-D898565D6DDC}" type="pres">
      <dgm:prSet presAssocID="{1093D6D2-C51D-48CE-86AC-2073F37FA944}" presName="level3hierChild" presStyleCnt="0"/>
      <dgm:spPr/>
    </dgm:pt>
    <dgm:pt modelId="{0583765A-394C-4FE2-99B0-626AE536F994}" type="pres">
      <dgm:prSet presAssocID="{3837B533-495A-489F-908D-CD26C3085816}" presName="conn2-1" presStyleLbl="parChTrans1D2" presStyleIdx="6" presStyleCnt="8"/>
      <dgm:spPr/>
      <dgm:t>
        <a:bodyPr/>
        <a:lstStyle/>
        <a:p>
          <a:endParaRPr lang="ru-RU"/>
        </a:p>
      </dgm:t>
    </dgm:pt>
    <dgm:pt modelId="{C12A98EF-965C-4AAD-847A-FEDC68817106}" type="pres">
      <dgm:prSet presAssocID="{3837B533-495A-489F-908D-CD26C3085816}" presName="connTx" presStyleLbl="parChTrans1D2" presStyleIdx="6" presStyleCnt="8"/>
      <dgm:spPr/>
      <dgm:t>
        <a:bodyPr/>
        <a:lstStyle/>
        <a:p>
          <a:endParaRPr lang="ru-RU"/>
        </a:p>
      </dgm:t>
    </dgm:pt>
    <dgm:pt modelId="{C3056FEF-7B76-4182-B088-F0370D19117E}" type="pres">
      <dgm:prSet presAssocID="{B0F86593-788D-4294-8414-7B2A090CF596}" presName="root2" presStyleCnt="0"/>
      <dgm:spPr/>
    </dgm:pt>
    <dgm:pt modelId="{B2804577-90E5-4824-9117-E1BC580C011A}" type="pres">
      <dgm:prSet presAssocID="{B0F86593-788D-4294-8414-7B2A090CF596}" presName="LevelTwoTextNode" presStyleLbl="node2" presStyleIdx="6" presStyleCnt="8" custScaleX="421191" custLinFactNeighborX="2025" custLinFactNeighborY="60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6405FE-0E96-43EE-888E-9E66244290DA}" type="pres">
      <dgm:prSet presAssocID="{B0F86593-788D-4294-8414-7B2A090CF596}" presName="level3hierChild" presStyleCnt="0"/>
      <dgm:spPr/>
    </dgm:pt>
    <dgm:pt modelId="{E4744719-3D5A-4E17-AFA3-E268650CEE46}" type="pres">
      <dgm:prSet presAssocID="{420243E2-E07F-47E0-8B4A-4EC45026E104}" presName="conn2-1" presStyleLbl="parChTrans1D2" presStyleIdx="7" presStyleCnt="8"/>
      <dgm:spPr/>
      <dgm:t>
        <a:bodyPr/>
        <a:lstStyle/>
        <a:p>
          <a:endParaRPr lang="ru-RU"/>
        </a:p>
      </dgm:t>
    </dgm:pt>
    <dgm:pt modelId="{34FC1867-E4CD-40DF-9DFF-9334CC10BAD8}" type="pres">
      <dgm:prSet presAssocID="{420243E2-E07F-47E0-8B4A-4EC45026E104}" presName="connTx" presStyleLbl="parChTrans1D2" presStyleIdx="7" presStyleCnt="8"/>
      <dgm:spPr/>
      <dgm:t>
        <a:bodyPr/>
        <a:lstStyle/>
        <a:p>
          <a:endParaRPr lang="ru-RU"/>
        </a:p>
      </dgm:t>
    </dgm:pt>
    <dgm:pt modelId="{A9B1E7B9-243A-4B03-857F-232C14809213}" type="pres">
      <dgm:prSet presAssocID="{90DD21B2-6842-4E79-98BC-172AA3627A19}" presName="root2" presStyleCnt="0"/>
      <dgm:spPr/>
    </dgm:pt>
    <dgm:pt modelId="{91602C74-7D11-4FDE-AD61-439A40461926}" type="pres">
      <dgm:prSet presAssocID="{90DD21B2-6842-4E79-98BC-172AA3627A19}" presName="LevelTwoTextNode" presStyleLbl="node2" presStyleIdx="7" presStyleCnt="8" custScaleX="426725" custLinFactNeighborX="-506" custLinFactNeighborY="-25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CEA95A-9EFB-4B1D-92AE-78D21A42DC9F}" type="pres">
      <dgm:prSet presAssocID="{90DD21B2-6842-4E79-98BC-172AA3627A19}" presName="level3hierChild" presStyleCnt="0"/>
      <dgm:spPr/>
    </dgm:pt>
  </dgm:ptLst>
  <dgm:cxnLst>
    <dgm:cxn modelId="{05BC6174-28C6-4E7A-8B40-D5FEFE7DD947}" srcId="{032F71E4-3FAF-4FF1-8525-F7FE16DB3360}" destId="{1093D6D2-C51D-48CE-86AC-2073F37FA944}" srcOrd="5" destOrd="0" parTransId="{6A4B2567-5511-4FB3-8727-6E6C1F91F9B6}" sibTransId="{452F9256-F785-448E-9BF2-65EA5718492E}"/>
    <dgm:cxn modelId="{C79C9F0D-9C4B-4CA3-9E9D-FD582636420B}" type="presOf" srcId="{C624FA6B-A8A8-4AA6-AC48-9599EF615C57}" destId="{BFD2DB5B-82CC-47E6-A697-8C6092F696F1}" srcOrd="0" destOrd="0" presId="urn:microsoft.com/office/officeart/2008/layout/HorizontalMultiLevelHierarchy"/>
    <dgm:cxn modelId="{C12DCD15-548B-4600-94A1-9AA2F372DF73}" type="presOf" srcId="{3837B533-495A-489F-908D-CD26C3085816}" destId="{0583765A-394C-4FE2-99B0-626AE536F994}" srcOrd="0" destOrd="0" presId="urn:microsoft.com/office/officeart/2008/layout/HorizontalMultiLevelHierarchy"/>
    <dgm:cxn modelId="{3A7D32A7-02C0-4F07-8F7B-7670C4A9C85C}" type="presOf" srcId="{90DD21B2-6842-4E79-98BC-172AA3627A19}" destId="{91602C74-7D11-4FDE-AD61-439A40461926}" srcOrd="0" destOrd="0" presId="urn:microsoft.com/office/officeart/2008/layout/HorizontalMultiLevelHierarchy"/>
    <dgm:cxn modelId="{4C1F62B8-5062-443B-8357-A1513686A9F1}" type="presOf" srcId="{D096964F-5530-4C88-915C-CDB7486FA4E2}" destId="{26D27B3C-D041-4751-A1A3-8FD651D32638}" srcOrd="1" destOrd="0" presId="urn:microsoft.com/office/officeart/2008/layout/HorizontalMultiLevelHierarchy"/>
    <dgm:cxn modelId="{206E6681-2695-4026-B801-B7C41F13CED4}" srcId="{032F71E4-3FAF-4FF1-8525-F7FE16DB3360}" destId="{9901C067-5079-41CC-ACE4-831324FB8852}" srcOrd="3" destOrd="0" parTransId="{2A81319C-9F32-4D3B-8BD5-0981C1916CC9}" sibTransId="{9840623F-D2CA-410B-BFDD-737E9678D529}"/>
    <dgm:cxn modelId="{36FAE024-386C-464D-B53D-6E24AE9D6737}" type="presOf" srcId="{EA4C3D54-884A-4DC3-A407-98DA0A8D14E4}" destId="{AE4B2D08-890E-47F8-891F-AA5CF2DD280D}" srcOrd="0" destOrd="0" presId="urn:microsoft.com/office/officeart/2008/layout/HorizontalMultiLevelHierarchy"/>
    <dgm:cxn modelId="{996538B5-FF1A-45E9-A10A-1F9E8D888040}" srcId="{D67221AF-6062-4206-A0ED-DD8D2DEA21A4}" destId="{032F71E4-3FAF-4FF1-8525-F7FE16DB3360}" srcOrd="0" destOrd="0" parTransId="{D9F3EF55-03D5-43E9-8701-1226E49F6925}" sibTransId="{7565F133-3B1A-4348-BADD-207FBA721D6D}"/>
    <dgm:cxn modelId="{FB8917A9-92B1-4136-92A6-B27022EBA00D}" type="presOf" srcId="{D096964F-5530-4C88-915C-CDB7486FA4E2}" destId="{9287E478-2631-4D83-B096-8C7847502A30}" srcOrd="0" destOrd="0" presId="urn:microsoft.com/office/officeart/2008/layout/HorizontalMultiLevelHierarchy"/>
    <dgm:cxn modelId="{5E8AD3CC-2DA3-4150-96F6-CB7146748ACA}" type="presOf" srcId="{2A81319C-9F32-4D3B-8BD5-0981C1916CC9}" destId="{ADEA4ED4-CDAE-49AA-9F56-3007218F6EE3}" srcOrd="1" destOrd="0" presId="urn:microsoft.com/office/officeart/2008/layout/HorizontalMultiLevelHierarchy"/>
    <dgm:cxn modelId="{14150670-FEDD-4F01-9445-CAB6D8D30F02}" type="presOf" srcId="{C624FA6B-A8A8-4AA6-AC48-9599EF615C57}" destId="{3C2F6229-5681-4D9C-AA82-54D875A69C8A}" srcOrd="1" destOrd="0" presId="urn:microsoft.com/office/officeart/2008/layout/HorizontalMultiLevelHierarchy"/>
    <dgm:cxn modelId="{A37DD677-DBAE-4B88-B76E-EEFA24B20482}" type="presOf" srcId="{B0F86593-788D-4294-8414-7B2A090CF596}" destId="{B2804577-90E5-4824-9117-E1BC580C011A}" srcOrd="0" destOrd="0" presId="urn:microsoft.com/office/officeart/2008/layout/HorizontalMultiLevelHierarchy"/>
    <dgm:cxn modelId="{6292D2EE-515C-4D6B-A985-6099201164B0}" srcId="{032F71E4-3FAF-4FF1-8525-F7FE16DB3360}" destId="{F2A75411-40BA-4877-8B47-0D246B174922}" srcOrd="2" destOrd="0" parTransId="{EA4C3D54-884A-4DC3-A407-98DA0A8D14E4}" sibTransId="{3ADE755D-1BFD-44B0-8619-1A2642778189}"/>
    <dgm:cxn modelId="{1E8768D7-C7C7-4FDF-A961-43FC9C9DE057}" srcId="{032F71E4-3FAF-4FF1-8525-F7FE16DB3360}" destId="{525E04E1-1A0C-438C-889E-5991D1282F60}" srcOrd="0" destOrd="0" parTransId="{B55A8471-2C28-4C37-9238-6C7183D43988}" sibTransId="{7D30F402-8041-42CB-90E7-9A5A5A476104}"/>
    <dgm:cxn modelId="{9B3405EC-3046-42A0-815C-4EA15CC0882F}" type="presOf" srcId="{032F71E4-3FAF-4FF1-8525-F7FE16DB3360}" destId="{AE75BB7A-8A49-4E8C-9E30-696034770405}" srcOrd="0" destOrd="0" presId="urn:microsoft.com/office/officeart/2008/layout/HorizontalMultiLevelHierarchy"/>
    <dgm:cxn modelId="{CAAF64BF-75D1-4714-86EE-688A8D199AA6}" type="presOf" srcId="{D67221AF-6062-4206-A0ED-DD8D2DEA21A4}" destId="{378574F4-7D20-4D12-AE0E-413059D5DF99}" srcOrd="0" destOrd="0" presId="urn:microsoft.com/office/officeart/2008/layout/HorizontalMultiLevelHierarchy"/>
    <dgm:cxn modelId="{EF132ADC-0041-4F97-AB98-64EE4A094D8C}" type="presOf" srcId="{9901C067-5079-41CC-ACE4-831324FB8852}" destId="{03FC78AD-E606-45AB-A8C4-9523B33D4569}" srcOrd="0" destOrd="0" presId="urn:microsoft.com/office/officeart/2008/layout/HorizontalMultiLevelHierarchy"/>
    <dgm:cxn modelId="{4AC13543-22A3-4C2D-A5A5-A07426CAA9FA}" type="presOf" srcId="{525E04E1-1A0C-438C-889E-5991D1282F60}" destId="{71756B43-1B46-4A4F-9F28-7DDAEBFAADDE}" srcOrd="0" destOrd="0" presId="urn:microsoft.com/office/officeart/2008/layout/HorizontalMultiLevelHierarchy"/>
    <dgm:cxn modelId="{D5DB2175-D384-4853-8E35-0B1752D055AC}" srcId="{032F71E4-3FAF-4FF1-8525-F7FE16DB3360}" destId="{B0F86593-788D-4294-8414-7B2A090CF596}" srcOrd="6" destOrd="0" parTransId="{3837B533-495A-489F-908D-CD26C3085816}" sibTransId="{F91DD0D4-8DEE-42EF-8039-D86DABE0B1CC}"/>
    <dgm:cxn modelId="{8D3AF25E-F56E-49A6-83EE-F73672964A27}" type="presOf" srcId="{3837B533-495A-489F-908D-CD26C3085816}" destId="{C12A98EF-965C-4AAD-847A-FEDC68817106}" srcOrd="1" destOrd="0" presId="urn:microsoft.com/office/officeart/2008/layout/HorizontalMultiLevelHierarchy"/>
    <dgm:cxn modelId="{5ED55B47-9449-44E4-AD89-9C48B4A945B1}" type="presOf" srcId="{E631EDA8-868D-434E-9111-49F163C38E4E}" destId="{CC508D76-2ADC-4044-A8AE-3AA53204F151}" srcOrd="0" destOrd="0" presId="urn:microsoft.com/office/officeart/2008/layout/HorizontalMultiLevelHierarchy"/>
    <dgm:cxn modelId="{90AAD597-A5D4-4E5B-881F-EBB7FAD6C09F}" type="presOf" srcId="{B55A8471-2C28-4C37-9238-6C7183D43988}" destId="{E4521D7E-B556-4AA8-8344-1C0CF4C519B3}" srcOrd="1" destOrd="0" presId="urn:microsoft.com/office/officeart/2008/layout/HorizontalMultiLevelHierarchy"/>
    <dgm:cxn modelId="{A3E6B591-C035-4F71-85BC-E1B82E75AE74}" type="presOf" srcId="{420243E2-E07F-47E0-8B4A-4EC45026E104}" destId="{E4744719-3D5A-4E17-AFA3-E268650CEE46}" srcOrd="0" destOrd="0" presId="urn:microsoft.com/office/officeart/2008/layout/HorizontalMultiLevelHierarchy"/>
    <dgm:cxn modelId="{A2BFA314-36B7-4D80-B6CB-15150E4DFBD9}" type="presOf" srcId="{EA4C3D54-884A-4DC3-A407-98DA0A8D14E4}" destId="{50453B71-DF73-4C82-AC01-4972087E160D}" srcOrd="1" destOrd="0" presId="urn:microsoft.com/office/officeart/2008/layout/HorizontalMultiLevelHierarchy"/>
    <dgm:cxn modelId="{77D69F2D-002D-4AC2-B756-D20CA9AE51C6}" type="presOf" srcId="{420243E2-E07F-47E0-8B4A-4EC45026E104}" destId="{34FC1867-E4CD-40DF-9DFF-9334CC10BAD8}" srcOrd="1" destOrd="0" presId="urn:microsoft.com/office/officeart/2008/layout/HorizontalMultiLevelHierarchy"/>
    <dgm:cxn modelId="{7C2D819A-5511-462F-8EF4-A091271A665F}" type="presOf" srcId="{B55A8471-2C28-4C37-9238-6C7183D43988}" destId="{F3FB4DC2-955E-4931-A623-B51F942345D4}" srcOrd="0" destOrd="0" presId="urn:microsoft.com/office/officeart/2008/layout/HorizontalMultiLevelHierarchy"/>
    <dgm:cxn modelId="{6F212801-74E7-4458-AA47-F6E35A34B60D}" srcId="{032F71E4-3FAF-4FF1-8525-F7FE16DB3360}" destId="{796C8DAB-C4DB-44DC-BCD9-9EF8C871BDBA}" srcOrd="1" destOrd="0" parTransId="{D096964F-5530-4C88-915C-CDB7486FA4E2}" sibTransId="{B2675914-DD7D-4780-99A7-A6ECD872E2AE}"/>
    <dgm:cxn modelId="{CDE0FE6F-EC5A-4A9C-8E14-9FB9014CA47D}" type="presOf" srcId="{1093D6D2-C51D-48CE-86AC-2073F37FA944}" destId="{F73BA27C-1CC9-4A5E-A277-75097070EF4C}" srcOrd="0" destOrd="0" presId="urn:microsoft.com/office/officeart/2008/layout/HorizontalMultiLevelHierarchy"/>
    <dgm:cxn modelId="{924A1F55-B1E0-4DE0-9E05-9B81E069AA9C}" type="presOf" srcId="{F2A75411-40BA-4877-8B47-0D246B174922}" destId="{C097AC11-7EB8-4AE1-96C7-8750E9301AF2}" srcOrd="0" destOrd="0" presId="urn:microsoft.com/office/officeart/2008/layout/HorizontalMultiLevelHierarchy"/>
    <dgm:cxn modelId="{B3AC42D4-9DC1-49BC-A4D8-B2DF7C56727C}" type="presOf" srcId="{6A4B2567-5511-4FB3-8727-6E6C1F91F9B6}" destId="{8687D734-7A30-45EB-A082-3FDB3E1FB4F0}" srcOrd="0" destOrd="0" presId="urn:microsoft.com/office/officeart/2008/layout/HorizontalMultiLevelHierarchy"/>
    <dgm:cxn modelId="{399BCAA9-60C3-4D94-BE64-37973ADAC55A}" srcId="{032F71E4-3FAF-4FF1-8525-F7FE16DB3360}" destId="{90DD21B2-6842-4E79-98BC-172AA3627A19}" srcOrd="7" destOrd="0" parTransId="{420243E2-E07F-47E0-8B4A-4EC45026E104}" sibTransId="{2E929F53-3FF7-47E0-A56D-3ED6B7DA2783}"/>
    <dgm:cxn modelId="{429E3190-4FE5-4DEA-BC6D-A4C7DBD3DAAB}" type="presOf" srcId="{6A4B2567-5511-4FB3-8727-6E6C1F91F9B6}" destId="{7D63CBDE-9EBA-47F1-BE4B-5284F0C2B41E}" srcOrd="1" destOrd="0" presId="urn:microsoft.com/office/officeart/2008/layout/HorizontalMultiLevelHierarchy"/>
    <dgm:cxn modelId="{58683578-642D-4722-9955-B69D6FD4C4C1}" type="presOf" srcId="{796C8DAB-C4DB-44DC-BCD9-9EF8C871BDBA}" destId="{08BD9B06-490A-44EA-A75D-FB8487E01B87}" srcOrd="0" destOrd="0" presId="urn:microsoft.com/office/officeart/2008/layout/HorizontalMultiLevelHierarchy"/>
    <dgm:cxn modelId="{23195CDA-AF3A-4596-8BB4-C5D6A97C53C5}" srcId="{032F71E4-3FAF-4FF1-8525-F7FE16DB3360}" destId="{E631EDA8-868D-434E-9111-49F163C38E4E}" srcOrd="4" destOrd="0" parTransId="{C624FA6B-A8A8-4AA6-AC48-9599EF615C57}" sibTransId="{FEDA95FE-69C9-4C66-B987-7C509DC14A15}"/>
    <dgm:cxn modelId="{0C20E18B-FB9C-4BEE-AE5B-811D83523C39}" type="presOf" srcId="{2A81319C-9F32-4D3B-8BD5-0981C1916CC9}" destId="{C8700CDC-5529-4AB1-9A0A-372ED60BDA34}" srcOrd="0" destOrd="0" presId="urn:microsoft.com/office/officeart/2008/layout/HorizontalMultiLevelHierarchy"/>
    <dgm:cxn modelId="{4020DDC2-3468-4A91-827E-B698C96D88A6}" type="presParOf" srcId="{378574F4-7D20-4D12-AE0E-413059D5DF99}" destId="{AEB0795D-2DF6-4D2E-8D5A-D849976D3AC4}" srcOrd="0" destOrd="0" presId="urn:microsoft.com/office/officeart/2008/layout/HorizontalMultiLevelHierarchy"/>
    <dgm:cxn modelId="{3D558E02-BDC7-4035-9B86-D6D70ACCC12D}" type="presParOf" srcId="{AEB0795D-2DF6-4D2E-8D5A-D849976D3AC4}" destId="{AE75BB7A-8A49-4E8C-9E30-696034770405}" srcOrd="0" destOrd="0" presId="urn:microsoft.com/office/officeart/2008/layout/HorizontalMultiLevelHierarchy"/>
    <dgm:cxn modelId="{97BD8422-FCF8-40D5-A8F5-4DD5F463441E}" type="presParOf" srcId="{AEB0795D-2DF6-4D2E-8D5A-D849976D3AC4}" destId="{25DAD759-AA6B-40BA-9A00-C17825A1B0EA}" srcOrd="1" destOrd="0" presId="urn:microsoft.com/office/officeart/2008/layout/HorizontalMultiLevelHierarchy"/>
    <dgm:cxn modelId="{31548185-EE1B-4196-A4C4-6A301C9836B6}" type="presParOf" srcId="{25DAD759-AA6B-40BA-9A00-C17825A1B0EA}" destId="{F3FB4DC2-955E-4931-A623-B51F942345D4}" srcOrd="0" destOrd="0" presId="urn:microsoft.com/office/officeart/2008/layout/HorizontalMultiLevelHierarchy"/>
    <dgm:cxn modelId="{844E4A8E-7606-470C-A3E8-61465CCDDCD2}" type="presParOf" srcId="{F3FB4DC2-955E-4931-A623-B51F942345D4}" destId="{E4521D7E-B556-4AA8-8344-1C0CF4C519B3}" srcOrd="0" destOrd="0" presId="urn:microsoft.com/office/officeart/2008/layout/HorizontalMultiLevelHierarchy"/>
    <dgm:cxn modelId="{EBC24093-7256-4B6D-B92E-586D245038DF}" type="presParOf" srcId="{25DAD759-AA6B-40BA-9A00-C17825A1B0EA}" destId="{E45D7815-8DA5-4DFF-A9D5-196FAEAFC1C4}" srcOrd="1" destOrd="0" presId="urn:microsoft.com/office/officeart/2008/layout/HorizontalMultiLevelHierarchy"/>
    <dgm:cxn modelId="{5326CE37-273A-4B84-BBC5-1039808079C7}" type="presParOf" srcId="{E45D7815-8DA5-4DFF-A9D5-196FAEAFC1C4}" destId="{71756B43-1B46-4A4F-9F28-7DDAEBFAADDE}" srcOrd="0" destOrd="0" presId="urn:microsoft.com/office/officeart/2008/layout/HorizontalMultiLevelHierarchy"/>
    <dgm:cxn modelId="{DEF67FF0-4F1D-41FF-8922-18D5FAAB8A44}" type="presParOf" srcId="{E45D7815-8DA5-4DFF-A9D5-196FAEAFC1C4}" destId="{381890DE-9663-4FB1-99B8-9D0A28F1C662}" srcOrd="1" destOrd="0" presId="urn:microsoft.com/office/officeart/2008/layout/HorizontalMultiLevelHierarchy"/>
    <dgm:cxn modelId="{2ED8E1B4-F171-408B-86E2-687E3DA7BAB0}" type="presParOf" srcId="{25DAD759-AA6B-40BA-9A00-C17825A1B0EA}" destId="{9287E478-2631-4D83-B096-8C7847502A30}" srcOrd="2" destOrd="0" presId="urn:microsoft.com/office/officeart/2008/layout/HorizontalMultiLevelHierarchy"/>
    <dgm:cxn modelId="{C16B6174-7736-4F02-A607-6F55AD7696D1}" type="presParOf" srcId="{9287E478-2631-4D83-B096-8C7847502A30}" destId="{26D27B3C-D041-4751-A1A3-8FD651D32638}" srcOrd="0" destOrd="0" presId="urn:microsoft.com/office/officeart/2008/layout/HorizontalMultiLevelHierarchy"/>
    <dgm:cxn modelId="{64BA6CFF-225E-4F20-9EF9-A119D194314A}" type="presParOf" srcId="{25DAD759-AA6B-40BA-9A00-C17825A1B0EA}" destId="{2B3AD050-C4F9-4E45-A6CE-80B4F368968A}" srcOrd="3" destOrd="0" presId="urn:microsoft.com/office/officeart/2008/layout/HorizontalMultiLevelHierarchy"/>
    <dgm:cxn modelId="{F1D9A848-CF6F-4D5F-9AE2-E886EE8186A6}" type="presParOf" srcId="{2B3AD050-C4F9-4E45-A6CE-80B4F368968A}" destId="{08BD9B06-490A-44EA-A75D-FB8487E01B87}" srcOrd="0" destOrd="0" presId="urn:microsoft.com/office/officeart/2008/layout/HorizontalMultiLevelHierarchy"/>
    <dgm:cxn modelId="{91B9D972-6F82-4C14-9055-128917A18FC1}" type="presParOf" srcId="{2B3AD050-C4F9-4E45-A6CE-80B4F368968A}" destId="{B217C0E7-49E4-41E6-B011-2F66F448E70C}" srcOrd="1" destOrd="0" presId="urn:microsoft.com/office/officeart/2008/layout/HorizontalMultiLevelHierarchy"/>
    <dgm:cxn modelId="{6EE3553E-29B7-4F18-958A-19586DDED231}" type="presParOf" srcId="{25DAD759-AA6B-40BA-9A00-C17825A1B0EA}" destId="{AE4B2D08-890E-47F8-891F-AA5CF2DD280D}" srcOrd="4" destOrd="0" presId="urn:microsoft.com/office/officeart/2008/layout/HorizontalMultiLevelHierarchy"/>
    <dgm:cxn modelId="{04F4F4A5-08C8-44D5-B40A-F87A8EDF48C6}" type="presParOf" srcId="{AE4B2D08-890E-47F8-891F-AA5CF2DD280D}" destId="{50453B71-DF73-4C82-AC01-4972087E160D}" srcOrd="0" destOrd="0" presId="urn:microsoft.com/office/officeart/2008/layout/HorizontalMultiLevelHierarchy"/>
    <dgm:cxn modelId="{3A5F73AC-5C84-42F8-8E03-ECE31B12B12E}" type="presParOf" srcId="{25DAD759-AA6B-40BA-9A00-C17825A1B0EA}" destId="{12D591DE-7CF0-41DE-8B9D-B9FBF4F87EC7}" srcOrd="5" destOrd="0" presId="urn:microsoft.com/office/officeart/2008/layout/HorizontalMultiLevelHierarchy"/>
    <dgm:cxn modelId="{DFD57E2A-9D09-43BF-8A20-CC652679A9B8}" type="presParOf" srcId="{12D591DE-7CF0-41DE-8B9D-B9FBF4F87EC7}" destId="{C097AC11-7EB8-4AE1-96C7-8750E9301AF2}" srcOrd="0" destOrd="0" presId="urn:microsoft.com/office/officeart/2008/layout/HorizontalMultiLevelHierarchy"/>
    <dgm:cxn modelId="{3FDC6183-1BBF-4B3D-8383-005CEFA9D31E}" type="presParOf" srcId="{12D591DE-7CF0-41DE-8B9D-B9FBF4F87EC7}" destId="{E7A9583E-FD8A-4733-83C3-556F0A2EEB76}" srcOrd="1" destOrd="0" presId="urn:microsoft.com/office/officeart/2008/layout/HorizontalMultiLevelHierarchy"/>
    <dgm:cxn modelId="{7B68C017-AD0E-4126-884D-6C53AF83F3AD}" type="presParOf" srcId="{25DAD759-AA6B-40BA-9A00-C17825A1B0EA}" destId="{C8700CDC-5529-4AB1-9A0A-372ED60BDA34}" srcOrd="6" destOrd="0" presId="urn:microsoft.com/office/officeart/2008/layout/HorizontalMultiLevelHierarchy"/>
    <dgm:cxn modelId="{9D3A828E-5548-46AE-B2CD-985CEA3E353B}" type="presParOf" srcId="{C8700CDC-5529-4AB1-9A0A-372ED60BDA34}" destId="{ADEA4ED4-CDAE-49AA-9F56-3007218F6EE3}" srcOrd="0" destOrd="0" presId="urn:microsoft.com/office/officeart/2008/layout/HorizontalMultiLevelHierarchy"/>
    <dgm:cxn modelId="{35DF9429-6C97-4614-8267-1AC50CA423A1}" type="presParOf" srcId="{25DAD759-AA6B-40BA-9A00-C17825A1B0EA}" destId="{8FCDC91A-76C7-490D-9BC7-BC49C62FDFD2}" srcOrd="7" destOrd="0" presId="urn:microsoft.com/office/officeart/2008/layout/HorizontalMultiLevelHierarchy"/>
    <dgm:cxn modelId="{F8C9179A-5378-4B1F-828C-460166088F37}" type="presParOf" srcId="{8FCDC91A-76C7-490D-9BC7-BC49C62FDFD2}" destId="{03FC78AD-E606-45AB-A8C4-9523B33D4569}" srcOrd="0" destOrd="0" presId="urn:microsoft.com/office/officeart/2008/layout/HorizontalMultiLevelHierarchy"/>
    <dgm:cxn modelId="{AE2FD1FE-F6CF-4459-BB97-0F2D5832E3B0}" type="presParOf" srcId="{8FCDC91A-76C7-490D-9BC7-BC49C62FDFD2}" destId="{15882BEE-1FE7-4840-B574-8EC6078B7B88}" srcOrd="1" destOrd="0" presId="urn:microsoft.com/office/officeart/2008/layout/HorizontalMultiLevelHierarchy"/>
    <dgm:cxn modelId="{C3034B64-4670-47A7-92CF-92A6C39510BC}" type="presParOf" srcId="{25DAD759-AA6B-40BA-9A00-C17825A1B0EA}" destId="{BFD2DB5B-82CC-47E6-A697-8C6092F696F1}" srcOrd="8" destOrd="0" presId="urn:microsoft.com/office/officeart/2008/layout/HorizontalMultiLevelHierarchy"/>
    <dgm:cxn modelId="{67AC96B4-12AE-456D-8B82-C3FA67B098F9}" type="presParOf" srcId="{BFD2DB5B-82CC-47E6-A697-8C6092F696F1}" destId="{3C2F6229-5681-4D9C-AA82-54D875A69C8A}" srcOrd="0" destOrd="0" presId="urn:microsoft.com/office/officeart/2008/layout/HorizontalMultiLevelHierarchy"/>
    <dgm:cxn modelId="{BEFB50C2-24EE-46E7-B4FC-ACD3FC99A4F8}" type="presParOf" srcId="{25DAD759-AA6B-40BA-9A00-C17825A1B0EA}" destId="{EFC2A58E-C9B7-42C1-AA7C-5597CEA61EBE}" srcOrd="9" destOrd="0" presId="urn:microsoft.com/office/officeart/2008/layout/HorizontalMultiLevelHierarchy"/>
    <dgm:cxn modelId="{C621D7D5-55BA-4414-BDA8-46E9ED512692}" type="presParOf" srcId="{EFC2A58E-C9B7-42C1-AA7C-5597CEA61EBE}" destId="{CC508D76-2ADC-4044-A8AE-3AA53204F151}" srcOrd="0" destOrd="0" presId="urn:microsoft.com/office/officeart/2008/layout/HorizontalMultiLevelHierarchy"/>
    <dgm:cxn modelId="{ED2E08CD-6839-4947-8F79-50E37A18420B}" type="presParOf" srcId="{EFC2A58E-C9B7-42C1-AA7C-5597CEA61EBE}" destId="{5AC07654-B7D8-4734-B224-ACA1A3A6FCC7}" srcOrd="1" destOrd="0" presId="urn:microsoft.com/office/officeart/2008/layout/HorizontalMultiLevelHierarchy"/>
    <dgm:cxn modelId="{7809259D-4A81-4F61-878F-2F964D0C1452}" type="presParOf" srcId="{25DAD759-AA6B-40BA-9A00-C17825A1B0EA}" destId="{8687D734-7A30-45EB-A082-3FDB3E1FB4F0}" srcOrd="10" destOrd="0" presId="urn:microsoft.com/office/officeart/2008/layout/HorizontalMultiLevelHierarchy"/>
    <dgm:cxn modelId="{ECD8BBA5-62AC-4ADE-A57F-891C54BD59C8}" type="presParOf" srcId="{8687D734-7A30-45EB-A082-3FDB3E1FB4F0}" destId="{7D63CBDE-9EBA-47F1-BE4B-5284F0C2B41E}" srcOrd="0" destOrd="0" presId="urn:microsoft.com/office/officeart/2008/layout/HorizontalMultiLevelHierarchy"/>
    <dgm:cxn modelId="{C5BC17C2-7B07-488E-9FFE-2D5BB3B6510A}" type="presParOf" srcId="{25DAD759-AA6B-40BA-9A00-C17825A1B0EA}" destId="{E5834810-86B9-44EC-B78F-4E65B5F40705}" srcOrd="11" destOrd="0" presId="urn:microsoft.com/office/officeart/2008/layout/HorizontalMultiLevelHierarchy"/>
    <dgm:cxn modelId="{2AE3731A-7278-4E1F-87E5-8E34184E7C56}" type="presParOf" srcId="{E5834810-86B9-44EC-B78F-4E65B5F40705}" destId="{F73BA27C-1CC9-4A5E-A277-75097070EF4C}" srcOrd="0" destOrd="0" presId="urn:microsoft.com/office/officeart/2008/layout/HorizontalMultiLevelHierarchy"/>
    <dgm:cxn modelId="{3C781356-A438-4A8F-B9B7-030721F0E7E4}" type="presParOf" srcId="{E5834810-86B9-44EC-B78F-4E65B5F40705}" destId="{5D0531F5-95BF-4BA8-8919-D898565D6DDC}" srcOrd="1" destOrd="0" presId="urn:microsoft.com/office/officeart/2008/layout/HorizontalMultiLevelHierarchy"/>
    <dgm:cxn modelId="{922D1A0F-80E5-4153-9CD3-D82756DA1FE3}" type="presParOf" srcId="{25DAD759-AA6B-40BA-9A00-C17825A1B0EA}" destId="{0583765A-394C-4FE2-99B0-626AE536F994}" srcOrd="12" destOrd="0" presId="urn:microsoft.com/office/officeart/2008/layout/HorizontalMultiLevelHierarchy"/>
    <dgm:cxn modelId="{876DF369-20B6-4636-822F-6B6126AD185B}" type="presParOf" srcId="{0583765A-394C-4FE2-99B0-626AE536F994}" destId="{C12A98EF-965C-4AAD-847A-FEDC68817106}" srcOrd="0" destOrd="0" presId="urn:microsoft.com/office/officeart/2008/layout/HorizontalMultiLevelHierarchy"/>
    <dgm:cxn modelId="{C9CC2E78-E117-42D4-9145-A3BF1E895DAF}" type="presParOf" srcId="{25DAD759-AA6B-40BA-9A00-C17825A1B0EA}" destId="{C3056FEF-7B76-4182-B088-F0370D19117E}" srcOrd="13" destOrd="0" presId="urn:microsoft.com/office/officeart/2008/layout/HorizontalMultiLevelHierarchy"/>
    <dgm:cxn modelId="{BD6CDAC3-B0B0-4626-8B7B-3EA67DAC0B10}" type="presParOf" srcId="{C3056FEF-7B76-4182-B088-F0370D19117E}" destId="{B2804577-90E5-4824-9117-E1BC580C011A}" srcOrd="0" destOrd="0" presId="urn:microsoft.com/office/officeart/2008/layout/HorizontalMultiLevelHierarchy"/>
    <dgm:cxn modelId="{AD73E8F9-1F2A-4B2D-A9E8-79563B3CC6DE}" type="presParOf" srcId="{C3056FEF-7B76-4182-B088-F0370D19117E}" destId="{C96405FE-0E96-43EE-888E-9E66244290DA}" srcOrd="1" destOrd="0" presId="urn:microsoft.com/office/officeart/2008/layout/HorizontalMultiLevelHierarchy"/>
    <dgm:cxn modelId="{72A4937C-24FF-4488-8D1A-5FF6AEBA07D2}" type="presParOf" srcId="{25DAD759-AA6B-40BA-9A00-C17825A1B0EA}" destId="{E4744719-3D5A-4E17-AFA3-E268650CEE46}" srcOrd="14" destOrd="0" presId="urn:microsoft.com/office/officeart/2008/layout/HorizontalMultiLevelHierarchy"/>
    <dgm:cxn modelId="{05489453-8B4E-4ED8-9CEB-0148870B56C4}" type="presParOf" srcId="{E4744719-3D5A-4E17-AFA3-E268650CEE46}" destId="{34FC1867-E4CD-40DF-9DFF-9334CC10BAD8}" srcOrd="0" destOrd="0" presId="urn:microsoft.com/office/officeart/2008/layout/HorizontalMultiLevelHierarchy"/>
    <dgm:cxn modelId="{06B6DA80-7866-41DD-BA31-BF3F32102EFE}" type="presParOf" srcId="{25DAD759-AA6B-40BA-9A00-C17825A1B0EA}" destId="{A9B1E7B9-243A-4B03-857F-232C14809213}" srcOrd="15" destOrd="0" presId="urn:microsoft.com/office/officeart/2008/layout/HorizontalMultiLevelHierarchy"/>
    <dgm:cxn modelId="{B407B415-9269-4AC3-87A0-67293643101F}" type="presParOf" srcId="{A9B1E7B9-243A-4B03-857F-232C14809213}" destId="{91602C74-7D11-4FDE-AD61-439A40461926}" srcOrd="0" destOrd="0" presId="urn:microsoft.com/office/officeart/2008/layout/HorizontalMultiLevelHierarchy"/>
    <dgm:cxn modelId="{3EE0D7C1-27C8-46A3-A1CF-CC7A8F7F45D8}" type="presParOf" srcId="{A9B1E7B9-243A-4B03-857F-232C14809213}" destId="{48CEA95A-9EFB-4B1D-92AE-78D21A42DC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56C5C5-7363-4C10-92A7-01BC5DE25FF5}" type="doc">
      <dgm:prSet loTypeId="urn:microsoft.com/office/officeart/2005/8/layout/radial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CE33733-3480-4FEE-8778-C2AD23555139}">
      <dgm:prSet phldrT="[Текст]" custT="1"/>
      <dgm:spPr/>
      <dgm:t>
        <a:bodyPr/>
        <a:lstStyle/>
        <a:p>
          <a:r>
            <a:rPr lang="ru-RU" sz="1400" dirty="0" smtClean="0">
              <a:latin typeface="Century" panose="02040604050505020304" pitchFamily="18" charset="0"/>
            </a:rPr>
            <a:t>ФУНКЦИИ</a:t>
          </a:r>
          <a:endParaRPr lang="ru-RU" sz="1400" dirty="0">
            <a:latin typeface="Century" panose="02040604050505020304" pitchFamily="18" charset="0"/>
          </a:endParaRPr>
        </a:p>
      </dgm:t>
    </dgm:pt>
    <dgm:pt modelId="{27BCC51E-8719-47DA-ACC0-6FEA15584C9D}" type="parTrans" cxnId="{158FF89A-B568-4253-8345-B774601E6D99}">
      <dgm:prSet/>
      <dgm:spPr/>
      <dgm:t>
        <a:bodyPr/>
        <a:lstStyle/>
        <a:p>
          <a:endParaRPr lang="ru-RU"/>
        </a:p>
      </dgm:t>
    </dgm:pt>
    <dgm:pt modelId="{2552A114-2783-4396-B9F0-1A94547C05C9}" type="sibTrans" cxnId="{158FF89A-B568-4253-8345-B774601E6D99}">
      <dgm:prSet/>
      <dgm:spPr/>
      <dgm:t>
        <a:bodyPr/>
        <a:lstStyle/>
        <a:p>
          <a:endParaRPr lang="ru-RU"/>
        </a:p>
      </dgm:t>
    </dgm:pt>
    <dgm:pt modelId="{A798B2CD-6FBB-4A9A-AB07-4C965F7EECBF}">
      <dgm:prSet phldrT="[Текст]" custT="1"/>
      <dgm:spPr/>
      <dgm:t>
        <a:bodyPr/>
        <a:lstStyle/>
        <a:p>
          <a:r>
            <a:rPr lang="ru-RU" sz="1400" dirty="0" smtClean="0">
              <a:latin typeface="Century" panose="02040604050505020304" pitchFamily="18" charset="0"/>
            </a:rPr>
            <a:t>ОБУЧАЮЩАЯ</a:t>
          </a:r>
          <a:endParaRPr lang="ru-RU" sz="1400" dirty="0">
            <a:latin typeface="Century" panose="02040604050505020304" pitchFamily="18" charset="0"/>
          </a:endParaRPr>
        </a:p>
      </dgm:t>
    </dgm:pt>
    <dgm:pt modelId="{18F0F0BF-A17B-4C65-B6CF-727B09890336}" type="parTrans" cxnId="{4206E665-2D43-4A4A-8DB7-212B0888A036}">
      <dgm:prSet/>
      <dgm:spPr/>
      <dgm:t>
        <a:bodyPr/>
        <a:lstStyle/>
        <a:p>
          <a:endParaRPr lang="ru-RU"/>
        </a:p>
      </dgm:t>
    </dgm:pt>
    <dgm:pt modelId="{D8DB0962-56E4-49E8-BF70-1433C824C339}" type="sibTrans" cxnId="{4206E665-2D43-4A4A-8DB7-212B0888A036}">
      <dgm:prSet/>
      <dgm:spPr/>
      <dgm:t>
        <a:bodyPr/>
        <a:lstStyle/>
        <a:p>
          <a:endParaRPr lang="ru-RU"/>
        </a:p>
      </dgm:t>
    </dgm:pt>
    <dgm:pt modelId="{41D9CAE2-892C-467A-841F-63B13F0F98CF}">
      <dgm:prSet phldrT="[Текст]" custT="1"/>
      <dgm:spPr/>
      <dgm:t>
        <a:bodyPr/>
        <a:lstStyle/>
        <a:p>
          <a:r>
            <a:rPr lang="ru-RU" sz="1400" dirty="0" smtClean="0">
              <a:latin typeface="Century" panose="02040604050505020304" pitchFamily="18" charset="0"/>
            </a:rPr>
            <a:t>ВОСПИТАТЕЛЬНАЯ</a:t>
          </a:r>
          <a:endParaRPr lang="ru-RU" sz="1400" dirty="0">
            <a:latin typeface="Century" panose="02040604050505020304" pitchFamily="18" charset="0"/>
          </a:endParaRPr>
        </a:p>
      </dgm:t>
    </dgm:pt>
    <dgm:pt modelId="{66320878-F25E-416B-8190-76FBA5E85D2B}" type="parTrans" cxnId="{BC7A39A9-8D42-4062-817D-66D7CBC9FCCC}">
      <dgm:prSet/>
      <dgm:spPr/>
      <dgm:t>
        <a:bodyPr/>
        <a:lstStyle/>
        <a:p>
          <a:endParaRPr lang="ru-RU"/>
        </a:p>
      </dgm:t>
    </dgm:pt>
    <dgm:pt modelId="{95845DC8-0C9F-4E3A-8388-B9CD3C9ADCDF}" type="sibTrans" cxnId="{BC7A39A9-8D42-4062-817D-66D7CBC9FCCC}">
      <dgm:prSet/>
      <dgm:spPr/>
      <dgm:t>
        <a:bodyPr/>
        <a:lstStyle/>
        <a:p>
          <a:endParaRPr lang="ru-RU"/>
        </a:p>
      </dgm:t>
    </dgm:pt>
    <dgm:pt modelId="{852A0714-3970-4C8E-BBD2-39950723A95C}">
      <dgm:prSet phldrT="[Текст]" custT="1"/>
      <dgm:spPr>
        <a:solidFill>
          <a:srgbClr val="FF0048">
            <a:alpha val="50000"/>
          </a:srgbClr>
        </a:solidFill>
      </dgm:spPr>
      <dgm:t>
        <a:bodyPr/>
        <a:lstStyle/>
        <a:p>
          <a:r>
            <a:rPr lang="ru-RU" sz="1400" dirty="0" smtClean="0">
              <a:latin typeface="Century" panose="02040604050505020304" pitchFamily="18" charset="0"/>
            </a:rPr>
            <a:t>КОММУНИКАТИВНАЯ</a:t>
          </a:r>
          <a:endParaRPr lang="ru-RU" sz="1400" dirty="0">
            <a:latin typeface="Century" panose="02040604050505020304" pitchFamily="18" charset="0"/>
          </a:endParaRPr>
        </a:p>
      </dgm:t>
    </dgm:pt>
    <dgm:pt modelId="{CC616AD9-CA80-4BF4-AD38-236F723314B0}" type="parTrans" cxnId="{D5CA4FBD-E88E-4327-A955-09F838882243}">
      <dgm:prSet/>
      <dgm:spPr/>
      <dgm:t>
        <a:bodyPr/>
        <a:lstStyle/>
        <a:p>
          <a:endParaRPr lang="ru-RU"/>
        </a:p>
      </dgm:t>
    </dgm:pt>
    <dgm:pt modelId="{D522EF8F-BF88-485E-8F5B-030BCB425627}" type="sibTrans" cxnId="{D5CA4FBD-E88E-4327-A955-09F838882243}">
      <dgm:prSet/>
      <dgm:spPr/>
      <dgm:t>
        <a:bodyPr/>
        <a:lstStyle/>
        <a:p>
          <a:endParaRPr lang="ru-RU"/>
        </a:p>
      </dgm:t>
    </dgm:pt>
    <dgm:pt modelId="{BAD93BE7-C097-4EA0-8D86-FE1FA7BDD570}">
      <dgm:prSet phldrT="[Текст]" custT="1"/>
      <dgm:spPr/>
      <dgm:t>
        <a:bodyPr/>
        <a:lstStyle/>
        <a:p>
          <a:r>
            <a:rPr lang="ru-RU" sz="1400" dirty="0" smtClean="0">
              <a:latin typeface="Century" panose="02040604050505020304" pitchFamily="18" charset="0"/>
            </a:rPr>
            <a:t>ТВОРЧЕСКАЯ</a:t>
          </a:r>
          <a:endParaRPr lang="ru-RU" sz="1400" dirty="0">
            <a:latin typeface="Century" panose="02040604050505020304" pitchFamily="18" charset="0"/>
          </a:endParaRPr>
        </a:p>
      </dgm:t>
    </dgm:pt>
    <dgm:pt modelId="{2B4F5603-F262-432B-B5CA-04D23E9DCE99}" type="parTrans" cxnId="{A3DBC78B-9D09-4A8B-A6B2-BF2893DB0EFF}">
      <dgm:prSet/>
      <dgm:spPr/>
      <dgm:t>
        <a:bodyPr/>
        <a:lstStyle/>
        <a:p>
          <a:endParaRPr lang="ru-RU"/>
        </a:p>
      </dgm:t>
    </dgm:pt>
    <dgm:pt modelId="{23A417B8-D848-498B-9E03-3CF33B919DAB}" type="sibTrans" cxnId="{A3DBC78B-9D09-4A8B-A6B2-BF2893DB0EFF}">
      <dgm:prSet/>
      <dgm:spPr/>
      <dgm:t>
        <a:bodyPr/>
        <a:lstStyle/>
        <a:p>
          <a:endParaRPr lang="ru-RU"/>
        </a:p>
      </dgm:t>
    </dgm:pt>
    <dgm:pt modelId="{BC6039BA-DB83-46A5-93D1-B42EA06CCFCC}">
      <dgm:prSet phldrT="[Текст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ru-RU" sz="1400" dirty="0" smtClean="0">
              <a:latin typeface="Century" panose="02040604050505020304" pitchFamily="18" charset="0"/>
            </a:rPr>
            <a:t>РАЗВЛЕКАТЕЛЬНАЯ</a:t>
          </a:r>
          <a:endParaRPr lang="ru-RU" sz="1400" dirty="0">
            <a:latin typeface="Century" panose="02040604050505020304" pitchFamily="18" charset="0"/>
          </a:endParaRPr>
        </a:p>
      </dgm:t>
    </dgm:pt>
    <dgm:pt modelId="{AB6E01BC-1A8C-4E16-BF59-3428F75EDD6E}" type="parTrans" cxnId="{7AEE2EBE-ED7F-4696-AA29-1564D0D4BC0F}">
      <dgm:prSet/>
      <dgm:spPr/>
      <dgm:t>
        <a:bodyPr/>
        <a:lstStyle/>
        <a:p>
          <a:endParaRPr lang="ru-RU"/>
        </a:p>
      </dgm:t>
    </dgm:pt>
    <dgm:pt modelId="{C29061CB-105F-42EC-ABA1-D7E04D381479}" type="sibTrans" cxnId="{7AEE2EBE-ED7F-4696-AA29-1564D0D4BC0F}">
      <dgm:prSet/>
      <dgm:spPr/>
      <dgm:t>
        <a:bodyPr/>
        <a:lstStyle/>
        <a:p>
          <a:endParaRPr lang="ru-RU"/>
        </a:p>
      </dgm:t>
    </dgm:pt>
    <dgm:pt modelId="{3898C769-3310-426C-9F0E-8C06CA52933D}">
      <dgm:prSet phldrT="[Текст]" custT="1"/>
      <dgm:spPr/>
      <dgm:t>
        <a:bodyPr/>
        <a:lstStyle/>
        <a:p>
          <a:r>
            <a:rPr lang="ru-RU" sz="1400" dirty="0" smtClean="0">
              <a:latin typeface="Century" panose="02040604050505020304" pitchFamily="18" charset="0"/>
            </a:rPr>
            <a:t>РЕЛАКСАЦИОННАЯ</a:t>
          </a:r>
          <a:endParaRPr lang="ru-RU" sz="1400" dirty="0">
            <a:latin typeface="Century" panose="02040604050505020304" pitchFamily="18" charset="0"/>
          </a:endParaRPr>
        </a:p>
      </dgm:t>
    </dgm:pt>
    <dgm:pt modelId="{EE5BEC3A-7E86-4144-882D-6B72896A0CA3}" type="parTrans" cxnId="{8E241597-21EB-435D-A5DB-DC83801F6AFE}">
      <dgm:prSet/>
      <dgm:spPr/>
      <dgm:t>
        <a:bodyPr/>
        <a:lstStyle/>
        <a:p>
          <a:endParaRPr lang="ru-RU"/>
        </a:p>
      </dgm:t>
    </dgm:pt>
    <dgm:pt modelId="{221B117C-CB2B-4FEC-86ED-088709A9FAA3}" type="sibTrans" cxnId="{8E241597-21EB-435D-A5DB-DC83801F6AFE}">
      <dgm:prSet/>
      <dgm:spPr/>
      <dgm:t>
        <a:bodyPr/>
        <a:lstStyle/>
        <a:p>
          <a:endParaRPr lang="ru-RU"/>
        </a:p>
      </dgm:t>
    </dgm:pt>
    <dgm:pt modelId="{66C5565E-59F6-4C78-8705-9F13ED24AD8C}" type="pres">
      <dgm:prSet presAssocID="{5556C5C5-7363-4C10-92A7-01BC5DE25FF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D225B4-4871-4214-A5C9-585319F72859}" type="pres">
      <dgm:prSet presAssocID="{5556C5C5-7363-4C10-92A7-01BC5DE25FF5}" presName="radial" presStyleCnt="0">
        <dgm:presLayoutVars>
          <dgm:animLvl val="ctr"/>
        </dgm:presLayoutVars>
      </dgm:prSet>
      <dgm:spPr/>
    </dgm:pt>
    <dgm:pt modelId="{E70FB30F-9C34-41C0-A5ED-57A2BD82FE4E}" type="pres">
      <dgm:prSet presAssocID="{FCE33733-3480-4FEE-8778-C2AD23555139}" presName="centerShape" presStyleLbl="vennNode1" presStyleIdx="0" presStyleCnt="7" custScaleX="94601" custScaleY="83163"/>
      <dgm:spPr/>
      <dgm:t>
        <a:bodyPr/>
        <a:lstStyle/>
        <a:p>
          <a:endParaRPr lang="ru-RU"/>
        </a:p>
      </dgm:t>
    </dgm:pt>
    <dgm:pt modelId="{443B3A8F-1C5B-4FB8-AECB-AB28E75A351D}" type="pres">
      <dgm:prSet presAssocID="{A798B2CD-6FBB-4A9A-AB07-4C965F7EECBF}" presName="node" presStyleLbl="vennNode1" presStyleIdx="1" presStyleCnt="7" custScaleX="157671" custScaleY="75472" custRadScaleRad="86041" custRadScaleInc="-6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B0636-3A53-4C8B-9A2E-AEC1AE2573B1}" type="pres">
      <dgm:prSet presAssocID="{41D9CAE2-892C-467A-841F-63B13F0F98CF}" presName="node" presStyleLbl="vennNode1" presStyleIdx="2" presStyleCnt="7" custScaleX="204124" custScaleY="80259" custRadScaleRad="116874" custRadScaleInc="13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0D5BD-0FFD-4BAC-B985-C16028608453}" type="pres">
      <dgm:prSet presAssocID="{852A0714-3970-4C8E-BBD2-39950723A95C}" presName="node" presStyleLbl="vennNode1" presStyleIdx="3" presStyleCnt="7" custScaleX="193114" custScaleY="74677" custRadScaleRad="119640" custRadScaleInc="-17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1D86C-340E-4861-B0D7-4956FD6CB139}" type="pres">
      <dgm:prSet presAssocID="{BAD93BE7-C097-4EA0-8D86-FE1FA7BDD570}" presName="node" presStyleLbl="vennNode1" presStyleIdx="4" presStyleCnt="7" custScaleX="162310" custScaleY="85020" custRadScaleRad="92083" custRadScaleInc="-2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323F6-60E7-48A6-9FEE-292D48576169}" type="pres">
      <dgm:prSet presAssocID="{BC6039BA-DB83-46A5-93D1-B42EA06CCFCC}" presName="node" presStyleLbl="vennNode1" presStyleIdx="5" presStyleCnt="7" custScaleX="194480" custScaleY="76013" custRadScaleRad="116464" custRadScaleInc="13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86EC1-65FA-4BED-805A-D117D8DE266B}" type="pres">
      <dgm:prSet presAssocID="{3898C769-3310-426C-9F0E-8C06CA52933D}" presName="node" presStyleLbl="vennNode1" presStyleIdx="6" presStyleCnt="7" custScaleX="191623" custScaleY="75723" custRadScaleRad="119433" custRadScaleInc="-17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241597-21EB-435D-A5DB-DC83801F6AFE}" srcId="{FCE33733-3480-4FEE-8778-C2AD23555139}" destId="{3898C769-3310-426C-9F0E-8C06CA52933D}" srcOrd="5" destOrd="0" parTransId="{EE5BEC3A-7E86-4144-882D-6B72896A0CA3}" sibTransId="{221B117C-CB2B-4FEC-86ED-088709A9FAA3}"/>
    <dgm:cxn modelId="{9D379188-DDF0-4601-847C-7B16F42F480F}" type="presOf" srcId="{852A0714-3970-4C8E-BBD2-39950723A95C}" destId="{3770D5BD-0FFD-4BAC-B985-C16028608453}" srcOrd="0" destOrd="0" presId="urn:microsoft.com/office/officeart/2005/8/layout/radial3"/>
    <dgm:cxn modelId="{08F016B0-5266-457F-A5E1-83186D43DA40}" type="presOf" srcId="{5556C5C5-7363-4C10-92A7-01BC5DE25FF5}" destId="{66C5565E-59F6-4C78-8705-9F13ED24AD8C}" srcOrd="0" destOrd="0" presId="urn:microsoft.com/office/officeart/2005/8/layout/radial3"/>
    <dgm:cxn modelId="{62225DDA-C774-4CF1-BB9C-73FC9AB6F907}" type="presOf" srcId="{41D9CAE2-892C-467A-841F-63B13F0F98CF}" destId="{680B0636-3A53-4C8B-9A2E-AEC1AE2573B1}" srcOrd="0" destOrd="0" presId="urn:microsoft.com/office/officeart/2005/8/layout/radial3"/>
    <dgm:cxn modelId="{158FF89A-B568-4253-8345-B774601E6D99}" srcId="{5556C5C5-7363-4C10-92A7-01BC5DE25FF5}" destId="{FCE33733-3480-4FEE-8778-C2AD23555139}" srcOrd="0" destOrd="0" parTransId="{27BCC51E-8719-47DA-ACC0-6FEA15584C9D}" sibTransId="{2552A114-2783-4396-B9F0-1A94547C05C9}"/>
    <dgm:cxn modelId="{625647CA-A44E-4D18-8F56-06155E13D156}" type="presOf" srcId="{BC6039BA-DB83-46A5-93D1-B42EA06CCFCC}" destId="{668323F6-60E7-48A6-9FEE-292D48576169}" srcOrd="0" destOrd="0" presId="urn:microsoft.com/office/officeart/2005/8/layout/radial3"/>
    <dgm:cxn modelId="{4D377E8A-F338-4F72-9F0C-B56B207A293A}" type="presOf" srcId="{BAD93BE7-C097-4EA0-8D86-FE1FA7BDD570}" destId="{CAB1D86C-340E-4861-B0D7-4956FD6CB139}" srcOrd="0" destOrd="0" presId="urn:microsoft.com/office/officeart/2005/8/layout/radial3"/>
    <dgm:cxn modelId="{ECF8ADAA-3527-4B2A-BF6C-C219003614F5}" type="presOf" srcId="{FCE33733-3480-4FEE-8778-C2AD23555139}" destId="{E70FB30F-9C34-41C0-A5ED-57A2BD82FE4E}" srcOrd="0" destOrd="0" presId="urn:microsoft.com/office/officeart/2005/8/layout/radial3"/>
    <dgm:cxn modelId="{9B8A5073-1BAA-472A-9A41-7CAF4D2F30A8}" type="presOf" srcId="{3898C769-3310-426C-9F0E-8C06CA52933D}" destId="{45186EC1-65FA-4BED-805A-D117D8DE266B}" srcOrd="0" destOrd="0" presId="urn:microsoft.com/office/officeart/2005/8/layout/radial3"/>
    <dgm:cxn modelId="{A3DBC78B-9D09-4A8B-A6B2-BF2893DB0EFF}" srcId="{FCE33733-3480-4FEE-8778-C2AD23555139}" destId="{BAD93BE7-C097-4EA0-8D86-FE1FA7BDD570}" srcOrd="3" destOrd="0" parTransId="{2B4F5603-F262-432B-B5CA-04D23E9DCE99}" sibTransId="{23A417B8-D848-498B-9E03-3CF33B919DAB}"/>
    <dgm:cxn modelId="{D5CA4FBD-E88E-4327-A955-09F838882243}" srcId="{FCE33733-3480-4FEE-8778-C2AD23555139}" destId="{852A0714-3970-4C8E-BBD2-39950723A95C}" srcOrd="2" destOrd="0" parTransId="{CC616AD9-CA80-4BF4-AD38-236F723314B0}" sibTransId="{D522EF8F-BF88-485E-8F5B-030BCB425627}"/>
    <dgm:cxn modelId="{64FCFE0D-8CD9-4025-95E8-F05D188D494B}" type="presOf" srcId="{A798B2CD-6FBB-4A9A-AB07-4C965F7EECBF}" destId="{443B3A8F-1C5B-4FB8-AECB-AB28E75A351D}" srcOrd="0" destOrd="0" presId="urn:microsoft.com/office/officeart/2005/8/layout/radial3"/>
    <dgm:cxn modelId="{7AEE2EBE-ED7F-4696-AA29-1564D0D4BC0F}" srcId="{FCE33733-3480-4FEE-8778-C2AD23555139}" destId="{BC6039BA-DB83-46A5-93D1-B42EA06CCFCC}" srcOrd="4" destOrd="0" parTransId="{AB6E01BC-1A8C-4E16-BF59-3428F75EDD6E}" sibTransId="{C29061CB-105F-42EC-ABA1-D7E04D381479}"/>
    <dgm:cxn modelId="{BC7A39A9-8D42-4062-817D-66D7CBC9FCCC}" srcId="{FCE33733-3480-4FEE-8778-C2AD23555139}" destId="{41D9CAE2-892C-467A-841F-63B13F0F98CF}" srcOrd="1" destOrd="0" parTransId="{66320878-F25E-416B-8190-76FBA5E85D2B}" sibTransId="{95845DC8-0C9F-4E3A-8388-B9CD3C9ADCDF}"/>
    <dgm:cxn modelId="{4206E665-2D43-4A4A-8DB7-212B0888A036}" srcId="{FCE33733-3480-4FEE-8778-C2AD23555139}" destId="{A798B2CD-6FBB-4A9A-AB07-4C965F7EECBF}" srcOrd="0" destOrd="0" parTransId="{18F0F0BF-A17B-4C65-B6CF-727B09890336}" sibTransId="{D8DB0962-56E4-49E8-BF70-1433C824C339}"/>
    <dgm:cxn modelId="{C81692BC-514A-4C57-9245-B02D1197685D}" type="presParOf" srcId="{66C5565E-59F6-4C78-8705-9F13ED24AD8C}" destId="{ADD225B4-4871-4214-A5C9-585319F72859}" srcOrd="0" destOrd="0" presId="urn:microsoft.com/office/officeart/2005/8/layout/radial3"/>
    <dgm:cxn modelId="{81331DDF-7D76-42C5-8027-8957CE63F112}" type="presParOf" srcId="{ADD225B4-4871-4214-A5C9-585319F72859}" destId="{E70FB30F-9C34-41C0-A5ED-57A2BD82FE4E}" srcOrd="0" destOrd="0" presId="urn:microsoft.com/office/officeart/2005/8/layout/radial3"/>
    <dgm:cxn modelId="{F023F638-60AB-4086-9D1E-B74409F8ED21}" type="presParOf" srcId="{ADD225B4-4871-4214-A5C9-585319F72859}" destId="{443B3A8F-1C5B-4FB8-AECB-AB28E75A351D}" srcOrd="1" destOrd="0" presId="urn:microsoft.com/office/officeart/2005/8/layout/radial3"/>
    <dgm:cxn modelId="{B34431BD-F414-460B-9AC6-FE70097DBEC5}" type="presParOf" srcId="{ADD225B4-4871-4214-A5C9-585319F72859}" destId="{680B0636-3A53-4C8B-9A2E-AEC1AE2573B1}" srcOrd="2" destOrd="0" presId="urn:microsoft.com/office/officeart/2005/8/layout/radial3"/>
    <dgm:cxn modelId="{CC3C41D6-FD63-4EC6-B853-D3CD3D0C4661}" type="presParOf" srcId="{ADD225B4-4871-4214-A5C9-585319F72859}" destId="{3770D5BD-0FFD-4BAC-B985-C16028608453}" srcOrd="3" destOrd="0" presId="urn:microsoft.com/office/officeart/2005/8/layout/radial3"/>
    <dgm:cxn modelId="{CC517A06-5D00-4AC8-B48D-F0A7EC4F0CC0}" type="presParOf" srcId="{ADD225B4-4871-4214-A5C9-585319F72859}" destId="{CAB1D86C-340E-4861-B0D7-4956FD6CB139}" srcOrd="4" destOrd="0" presId="urn:microsoft.com/office/officeart/2005/8/layout/radial3"/>
    <dgm:cxn modelId="{056FA887-D03C-41DC-9BCB-4DFA009E58FB}" type="presParOf" srcId="{ADD225B4-4871-4214-A5C9-585319F72859}" destId="{668323F6-60E7-48A6-9FEE-292D48576169}" srcOrd="5" destOrd="0" presId="urn:microsoft.com/office/officeart/2005/8/layout/radial3"/>
    <dgm:cxn modelId="{ABDD0259-C37E-4A26-B31E-97D497215689}" type="presParOf" srcId="{ADD225B4-4871-4214-A5C9-585319F72859}" destId="{45186EC1-65FA-4BED-805A-D117D8DE266B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459B12-C64B-4600-8E6B-6F0360DFAD07}" type="doc">
      <dgm:prSet loTypeId="urn:microsoft.com/office/officeart/2008/layout/RadialCluster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34609AE-3327-44E4-A5AB-89EBD70DA20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entury" panose="02040604050505020304" pitchFamily="18" charset="0"/>
            </a:rPr>
            <a:t>ПРИНЦИПЫ</a:t>
          </a:r>
          <a:endParaRPr lang="ru-RU" sz="1600" b="1" dirty="0">
            <a:solidFill>
              <a:srgbClr val="002060"/>
            </a:solidFill>
            <a:latin typeface="Century" panose="02040604050505020304" pitchFamily="18" charset="0"/>
          </a:endParaRPr>
        </a:p>
      </dgm:t>
    </dgm:pt>
    <dgm:pt modelId="{383C5B5A-5102-483E-9CA0-BC5E77171A1F}" type="parTrans" cxnId="{F88CAE69-852B-40C5-ADA4-362CF21B1514}">
      <dgm:prSet/>
      <dgm:spPr/>
      <dgm:t>
        <a:bodyPr/>
        <a:lstStyle/>
        <a:p>
          <a:endParaRPr lang="ru-RU"/>
        </a:p>
      </dgm:t>
    </dgm:pt>
    <dgm:pt modelId="{4D73EE4D-F965-4848-871A-BD53C62334EE}" type="sibTrans" cxnId="{F88CAE69-852B-40C5-ADA4-362CF21B1514}">
      <dgm:prSet/>
      <dgm:spPr/>
      <dgm:t>
        <a:bodyPr/>
        <a:lstStyle/>
        <a:p>
          <a:endParaRPr lang="ru-RU"/>
        </a:p>
      </dgm:t>
    </dgm:pt>
    <dgm:pt modelId="{7E9B0877-EF1E-4622-8A88-0D8EBCABE243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002060"/>
              </a:solidFill>
              <a:latin typeface="Century" panose="02040604050505020304" pitchFamily="18" charset="0"/>
              <a:ea typeface="Arial Unicode MS"/>
              <a:cs typeface="Times New Roman"/>
            </a:rPr>
            <a:t>СВОБОДЫ ВЫБОРА</a:t>
          </a:r>
          <a:endParaRPr lang="ru-RU" sz="1600" b="1" dirty="0">
            <a:solidFill>
              <a:srgbClr val="002060"/>
            </a:solidFill>
            <a:latin typeface="Century" panose="02040604050505020304" pitchFamily="18" charset="0"/>
          </a:endParaRPr>
        </a:p>
      </dgm:t>
    </dgm:pt>
    <dgm:pt modelId="{9A0CB25A-17AC-40A5-A802-A592917E2E39}" type="parTrans" cxnId="{23E3F43F-76CB-41A1-AD7C-42344C6BEB4D}">
      <dgm:prSet/>
      <dgm:spPr/>
      <dgm:t>
        <a:bodyPr/>
        <a:lstStyle/>
        <a:p>
          <a:endParaRPr lang="ru-RU"/>
        </a:p>
      </dgm:t>
    </dgm:pt>
    <dgm:pt modelId="{3F6E1E0F-C81C-4688-8C18-E66ED979F573}" type="sibTrans" cxnId="{23E3F43F-76CB-41A1-AD7C-42344C6BEB4D}">
      <dgm:prSet/>
      <dgm:spPr/>
      <dgm:t>
        <a:bodyPr/>
        <a:lstStyle/>
        <a:p>
          <a:endParaRPr lang="ru-RU"/>
        </a:p>
      </dgm:t>
    </dgm:pt>
    <dgm:pt modelId="{77BF09FB-6DED-4D61-BDF3-53411AC92765}">
      <dgm:prSet phldrT="[Текст]" custT="1"/>
      <dgm:spPr>
        <a:solidFill>
          <a:srgbClr val="FF99CC"/>
        </a:solidFill>
      </dgm:spPr>
      <dgm:t>
        <a:bodyPr/>
        <a:lstStyle/>
        <a:p>
          <a:r>
            <a:rPr lang="ru-RU" sz="1600" b="1" i="1" dirty="0" smtClean="0">
              <a:solidFill>
                <a:srgbClr val="002060"/>
              </a:solidFill>
              <a:latin typeface="Century" panose="02040604050505020304" pitchFamily="18" charset="0"/>
              <a:ea typeface="Arial Unicode MS"/>
              <a:cs typeface="Times New Roman"/>
            </a:rPr>
            <a:t>ОТКРЫТОСТИ</a:t>
          </a:r>
          <a:endParaRPr lang="ru-RU" sz="1600" b="1" dirty="0">
            <a:solidFill>
              <a:srgbClr val="002060"/>
            </a:solidFill>
            <a:latin typeface="Century" panose="02040604050505020304" pitchFamily="18" charset="0"/>
          </a:endParaRPr>
        </a:p>
      </dgm:t>
    </dgm:pt>
    <dgm:pt modelId="{94F744EF-62E3-4F75-A838-A7DE83DD0B55}" type="parTrans" cxnId="{93E3DF86-0B64-4AA6-B786-7EB85DACA46F}">
      <dgm:prSet/>
      <dgm:spPr/>
      <dgm:t>
        <a:bodyPr/>
        <a:lstStyle/>
        <a:p>
          <a:endParaRPr lang="ru-RU"/>
        </a:p>
      </dgm:t>
    </dgm:pt>
    <dgm:pt modelId="{076B27BD-9F24-452E-BBE0-D6A44BDC69CF}" type="sibTrans" cxnId="{93E3DF86-0B64-4AA6-B786-7EB85DACA46F}">
      <dgm:prSet/>
      <dgm:spPr/>
      <dgm:t>
        <a:bodyPr/>
        <a:lstStyle/>
        <a:p>
          <a:endParaRPr lang="ru-RU"/>
        </a:p>
      </dgm:t>
    </dgm:pt>
    <dgm:pt modelId="{52FB1330-4660-4DAA-B949-48197027AAB2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002060"/>
              </a:solidFill>
              <a:latin typeface="Century" panose="02040604050505020304" pitchFamily="18" charset="0"/>
              <a:ea typeface="Arial Unicode MS"/>
              <a:cs typeface="Times New Roman"/>
            </a:rPr>
            <a:t>ДЕЯТЕЛЬНОСТИ</a:t>
          </a:r>
          <a:endParaRPr lang="ru-RU" sz="1600" b="1" dirty="0">
            <a:solidFill>
              <a:srgbClr val="002060"/>
            </a:solidFill>
            <a:latin typeface="Century" panose="02040604050505020304" pitchFamily="18" charset="0"/>
          </a:endParaRPr>
        </a:p>
      </dgm:t>
    </dgm:pt>
    <dgm:pt modelId="{BBF26223-6C47-4911-B0DD-77EC7BDE59C2}" type="parTrans" cxnId="{79B2B3B8-3245-403E-8A31-3C884BC9F1AD}">
      <dgm:prSet/>
      <dgm:spPr/>
      <dgm:t>
        <a:bodyPr/>
        <a:lstStyle/>
        <a:p>
          <a:endParaRPr lang="ru-RU"/>
        </a:p>
      </dgm:t>
    </dgm:pt>
    <dgm:pt modelId="{09F1336A-54FD-498A-AD93-018B16FD78C3}" type="sibTrans" cxnId="{79B2B3B8-3245-403E-8A31-3C884BC9F1AD}">
      <dgm:prSet/>
      <dgm:spPr/>
      <dgm:t>
        <a:bodyPr/>
        <a:lstStyle/>
        <a:p>
          <a:endParaRPr lang="ru-RU"/>
        </a:p>
      </dgm:t>
    </dgm:pt>
    <dgm:pt modelId="{EC77531E-7070-46B6-B211-584F1699E52F}">
      <dgm:prSet phldrT="[Текст]" custT="1"/>
      <dgm:spPr>
        <a:solidFill>
          <a:srgbClr val="CC99FF"/>
        </a:solidFill>
      </dgm:spPr>
      <dgm:t>
        <a:bodyPr/>
        <a:lstStyle/>
        <a:p>
          <a:r>
            <a:rPr lang="ru-RU" sz="1600" b="1" i="1" dirty="0" smtClean="0">
              <a:solidFill>
                <a:srgbClr val="002060"/>
              </a:solidFill>
              <a:latin typeface="Century" panose="02040604050505020304" pitchFamily="18" charset="0"/>
              <a:ea typeface="Arial Unicode MS"/>
              <a:cs typeface="Times New Roman"/>
            </a:rPr>
            <a:t>ОБРАТНОЙ СВЯЗИ</a:t>
          </a:r>
          <a:endParaRPr lang="ru-RU" sz="1600" b="1" dirty="0">
            <a:solidFill>
              <a:srgbClr val="002060"/>
            </a:solidFill>
            <a:latin typeface="Century" panose="02040604050505020304" pitchFamily="18" charset="0"/>
          </a:endParaRPr>
        </a:p>
      </dgm:t>
    </dgm:pt>
    <dgm:pt modelId="{490C601E-E7FA-49EE-A875-234834524958}" type="parTrans" cxnId="{7C2349FB-B247-41CA-8616-DF0F0168C838}">
      <dgm:prSet/>
      <dgm:spPr/>
      <dgm:t>
        <a:bodyPr/>
        <a:lstStyle/>
        <a:p>
          <a:endParaRPr lang="ru-RU"/>
        </a:p>
      </dgm:t>
    </dgm:pt>
    <dgm:pt modelId="{53B57AD2-D1B1-4208-9FA8-5B9FE4ED9C79}" type="sibTrans" cxnId="{7C2349FB-B247-41CA-8616-DF0F0168C838}">
      <dgm:prSet/>
      <dgm:spPr/>
      <dgm:t>
        <a:bodyPr/>
        <a:lstStyle/>
        <a:p>
          <a:endParaRPr lang="ru-RU"/>
        </a:p>
      </dgm:t>
    </dgm:pt>
    <dgm:pt modelId="{53581075-4F9D-4B5B-A15A-85E31587A003}">
      <dgm:prSet phldrT="[Текст]" custT="1"/>
      <dgm:spPr>
        <a:solidFill>
          <a:srgbClr val="66CCFF"/>
        </a:solidFill>
      </dgm:spPr>
      <dgm:t>
        <a:bodyPr/>
        <a:lstStyle/>
        <a:p>
          <a:r>
            <a:rPr lang="ru-RU" sz="1600" b="1" i="1" dirty="0" smtClean="0">
              <a:solidFill>
                <a:srgbClr val="002060"/>
              </a:solidFill>
              <a:latin typeface="Century" panose="02040604050505020304" pitchFamily="18" charset="0"/>
              <a:ea typeface="Arial Unicode MS"/>
              <a:cs typeface="Times New Roman"/>
            </a:rPr>
            <a:t>АМПЛИФИКАЦИИ РАЗВИТИЯ</a:t>
          </a:r>
          <a:r>
            <a:rPr lang="ru-RU" sz="1600" b="1" dirty="0" smtClean="0">
              <a:solidFill>
                <a:srgbClr val="002060"/>
              </a:solidFill>
              <a:latin typeface="Century" panose="02040604050505020304" pitchFamily="18" charset="0"/>
            </a:rPr>
            <a:t> </a:t>
          </a:r>
          <a:endParaRPr lang="ru-RU" sz="1600" b="1" dirty="0">
            <a:solidFill>
              <a:srgbClr val="002060"/>
            </a:solidFill>
            <a:latin typeface="Century" panose="02040604050505020304" pitchFamily="18" charset="0"/>
          </a:endParaRPr>
        </a:p>
      </dgm:t>
    </dgm:pt>
    <dgm:pt modelId="{20BE50DF-1D21-47C9-906B-E8A05720109C}" type="parTrans" cxnId="{173BF43C-CAC8-4B81-B24E-6BCAD33712FD}">
      <dgm:prSet/>
      <dgm:spPr/>
      <dgm:t>
        <a:bodyPr/>
        <a:lstStyle/>
        <a:p>
          <a:endParaRPr lang="ru-RU"/>
        </a:p>
      </dgm:t>
    </dgm:pt>
    <dgm:pt modelId="{C2323232-C93A-48D3-B9C7-40125E867EC7}" type="sibTrans" cxnId="{173BF43C-CAC8-4B81-B24E-6BCAD33712FD}">
      <dgm:prSet/>
      <dgm:spPr/>
      <dgm:t>
        <a:bodyPr/>
        <a:lstStyle/>
        <a:p>
          <a:endParaRPr lang="ru-RU"/>
        </a:p>
      </dgm:t>
    </dgm:pt>
    <dgm:pt modelId="{80F31546-A31C-4A8C-9FB8-C02A79B056F0}" type="pres">
      <dgm:prSet presAssocID="{B7459B12-C64B-4600-8E6B-6F0360DFAD0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DD0B116-9957-40B3-B629-84319CA22238}" type="pres">
      <dgm:prSet presAssocID="{E34609AE-3327-44E4-A5AB-89EBD70DA204}" presName="singleCycle" presStyleCnt="0"/>
      <dgm:spPr/>
    </dgm:pt>
    <dgm:pt modelId="{A336E7B0-6B90-4A8B-8974-825411B0EF68}" type="pres">
      <dgm:prSet presAssocID="{E34609AE-3327-44E4-A5AB-89EBD70DA204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80650C8-0C41-4FBC-A6E5-9A86A5064041}" type="pres">
      <dgm:prSet presAssocID="{9A0CB25A-17AC-40A5-A802-A592917E2E39}" presName="Name56" presStyleLbl="parChTrans1D2" presStyleIdx="0" presStyleCnt="5"/>
      <dgm:spPr/>
      <dgm:t>
        <a:bodyPr/>
        <a:lstStyle/>
        <a:p>
          <a:endParaRPr lang="ru-RU"/>
        </a:p>
      </dgm:t>
    </dgm:pt>
    <dgm:pt modelId="{54794CD5-5597-4261-8805-D72F924724C6}" type="pres">
      <dgm:prSet presAssocID="{7E9B0877-EF1E-4622-8A88-0D8EBCABE243}" presName="text0" presStyleLbl="node1" presStyleIdx="1" presStyleCnt="6" custScaleX="188781" custRadScaleRad="91068" custRadScaleInc="-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F0423-A321-4EE3-B1BC-2BA8E22D1CF9}" type="pres">
      <dgm:prSet presAssocID="{94F744EF-62E3-4F75-A838-A7DE83DD0B55}" presName="Name56" presStyleLbl="parChTrans1D2" presStyleIdx="1" presStyleCnt="5"/>
      <dgm:spPr/>
      <dgm:t>
        <a:bodyPr/>
        <a:lstStyle/>
        <a:p>
          <a:endParaRPr lang="ru-RU"/>
        </a:p>
      </dgm:t>
    </dgm:pt>
    <dgm:pt modelId="{7F6FF589-A8C0-4713-9430-70E3B01BFBDB}" type="pres">
      <dgm:prSet presAssocID="{77BF09FB-6DED-4D61-BDF3-53411AC92765}" presName="text0" presStyleLbl="node1" presStyleIdx="2" presStyleCnt="6" custScaleX="175555" custRadScaleRad="112604" custRadScaleInc="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53F63-7472-4295-B6BF-62507DE5C2B7}" type="pres">
      <dgm:prSet presAssocID="{BBF26223-6C47-4911-B0DD-77EC7BDE59C2}" presName="Name56" presStyleLbl="parChTrans1D2" presStyleIdx="2" presStyleCnt="5"/>
      <dgm:spPr/>
      <dgm:t>
        <a:bodyPr/>
        <a:lstStyle/>
        <a:p>
          <a:endParaRPr lang="ru-RU"/>
        </a:p>
      </dgm:t>
    </dgm:pt>
    <dgm:pt modelId="{3188BE71-D549-49CA-AC3B-3473933C2C8E}" type="pres">
      <dgm:prSet presAssocID="{52FB1330-4660-4DAA-B949-48197027AAB2}" presName="text0" presStyleLbl="node1" presStyleIdx="3" presStyleCnt="6" custScaleX="194696" custRadScaleRad="93531" custRadScaleInc="-3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70AAC-39BA-46C2-A312-D4EA394E76D9}" type="pres">
      <dgm:prSet presAssocID="{490C601E-E7FA-49EE-A875-234834524958}" presName="Name56" presStyleLbl="parChTrans1D2" presStyleIdx="3" presStyleCnt="5"/>
      <dgm:spPr/>
      <dgm:t>
        <a:bodyPr/>
        <a:lstStyle/>
        <a:p>
          <a:endParaRPr lang="ru-RU"/>
        </a:p>
      </dgm:t>
    </dgm:pt>
    <dgm:pt modelId="{63696B6D-A15C-4A0B-8DB8-79F773C47BD7}" type="pres">
      <dgm:prSet presAssocID="{EC77531E-7070-46B6-B211-584F1699E52F}" presName="text0" presStyleLbl="node1" presStyleIdx="4" presStyleCnt="6" custScaleX="175904" custRadScaleRad="97320" custRadScaleInc="8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C6FD2-14AC-42E6-B18B-617AB7DA3505}" type="pres">
      <dgm:prSet presAssocID="{20BE50DF-1D21-47C9-906B-E8A05720109C}" presName="Name56" presStyleLbl="parChTrans1D2" presStyleIdx="4" presStyleCnt="5"/>
      <dgm:spPr/>
      <dgm:t>
        <a:bodyPr/>
        <a:lstStyle/>
        <a:p>
          <a:endParaRPr lang="ru-RU"/>
        </a:p>
      </dgm:t>
    </dgm:pt>
    <dgm:pt modelId="{AF04148A-D6A1-4F81-8C8A-26126C65CCC0}" type="pres">
      <dgm:prSet presAssocID="{53581075-4F9D-4B5B-A15A-85E31587A003}" presName="text0" presStyleLbl="node1" presStyleIdx="5" presStyleCnt="6" custScaleX="215881" custRadScaleRad="118448" custRadScaleInc="-7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C6B407-8DE1-41EF-896B-3189B71BBE80}" type="presOf" srcId="{B7459B12-C64B-4600-8E6B-6F0360DFAD07}" destId="{80F31546-A31C-4A8C-9FB8-C02A79B056F0}" srcOrd="0" destOrd="0" presId="urn:microsoft.com/office/officeart/2008/layout/RadialCluster"/>
    <dgm:cxn modelId="{9179C43E-FEE8-4E10-AC8E-3B86A0CEFE2D}" type="presOf" srcId="{94F744EF-62E3-4F75-A838-A7DE83DD0B55}" destId="{5D3F0423-A321-4EE3-B1BC-2BA8E22D1CF9}" srcOrd="0" destOrd="0" presId="urn:microsoft.com/office/officeart/2008/layout/RadialCluster"/>
    <dgm:cxn modelId="{CE498E04-5B7C-4CB2-811C-54D585B4B899}" type="presOf" srcId="{7E9B0877-EF1E-4622-8A88-0D8EBCABE243}" destId="{54794CD5-5597-4261-8805-D72F924724C6}" srcOrd="0" destOrd="0" presId="urn:microsoft.com/office/officeart/2008/layout/RadialCluster"/>
    <dgm:cxn modelId="{D4B8F526-928B-4443-963E-86CB95A8417D}" type="presOf" srcId="{EC77531E-7070-46B6-B211-584F1699E52F}" destId="{63696B6D-A15C-4A0B-8DB8-79F773C47BD7}" srcOrd="0" destOrd="0" presId="urn:microsoft.com/office/officeart/2008/layout/RadialCluster"/>
    <dgm:cxn modelId="{57EA23F7-8C8D-46C0-8B16-CB6A2DC522FF}" type="presOf" srcId="{E34609AE-3327-44E4-A5AB-89EBD70DA204}" destId="{A336E7B0-6B90-4A8B-8974-825411B0EF68}" srcOrd="0" destOrd="0" presId="urn:microsoft.com/office/officeart/2008/layout/RadialCluster"/>
    <dgm:cxn modelId="{785B0748-233D-4AF3-9933-1E73B0686223}" type="presOf" srcId="{BBF26223-6C47-4911-B0DD-77EC7BDE59C2}" destId="{7CC53F63-7472-4295-B6BF-62507DE5C2B7}" srcOrd="0" destOrd="0" presId="urn:microsoft.com/office/officeart/2008/layout/RadialCluster"/>
    <dgm:cxn modelId="{F88CAE69-852B-40C5-ADA4-362CF21B1514}" srcId="{B7459B12-C64B-4600-8E6B-6F0360DFAD07}" destId="{E34609AE-3327-44E4-A5AB-89EBD70DA204}" srcOrd="0" destOrd="0" parTransId="{383C5B5A-5102-483E-9CA0-BC5E77171A1F}" sibTransId="{4D73EE4D-F965-4848-871A-BD53C62334EE}"/>
    <dgm:cxn modelId="{57188562-2BCD-46AC-B736-BF125644BABF}" type="presOf" srcId="{490C601E-E7FA-49EE-A875-234834524958}" destId="{57D70AAC-39BA-46C2-A312-D4EA394E76D9}" srcOrd="0" destOrd="0" presId="urn:microsoft.com/office/officeart/2008/layout/RadialCluster"/>
    <dgm:cxn modelId="{23E3F43F-76CB-41A1-AD7C-42344C6BEB4D}" srcId="{E34609AE-3327-44E4-A5AB-89EBD70DA204}" destId="{7E9B0877-EF1E-4622-8A88-0D8EBCABE243}" srcOrd="0" destOrd="0" parTransId="{9A0CB25A-17AC-40A5-A802-A592917E2E39}" sibTransId="{3F6E1E0F-C81C-4688-8C18-E66ED979F573}"/>
    <dgm:cxn modelId="{E3197C43-BCE7-411E-A8DB-D5125CBD9EE4}" type="presOf" srcId="{9A0CB25A-17AC-40A5-A802-A592917E2E39}" destId="{C80650C8-0C41-4FBC-A6E5-9A86A5064041}" srcOrd="0" destOrd="0" presId="urn:microsoft.com/office/officeart/2008/layout/RadialCluster"/>
    <dgm:cxn modelId="{09B3D8C0-3971-4752-B839-E104247766BF}" type="presOf" srcId="{52FB1330-4660-4DAA-B949-48197027AAB2}" destId="{3188BE71-D549-49CA-AC3B-3473933C2C8E}" srcOrd="0" destOrd="0" presId="urn:microsoft.com/office/officeart/2008/layout/RadialCluster"/>
    <dgm:cxn modelId="{79B2B3B8-3245-403E-8A31-3C884BC9F1AD}" srcId="{E34609AE-3327-44E4-A5AB-89EBD70DA204}" destId="{52FB1330-4660-4DAA-B949-48197027AAB2}" srcOrd="2" destOrd="0" parTransId="{BBF26223-6C47-4911-B0DD-77EC7BDE59C2}" sibTransId="{09F1336A-54FD-498A-AD93-018B16FD78C3}"/>
    <dgm:cxn modelId="{63C97F47-A553-463A-9561-876C6684ADF3}" type="presOf" srcId="{20BE50DF-1D21-47C9-906B-E8A05720109C}" destId="{2C7C6FD2-14AC-42E6-B18B-617AB7DA3505}" srcOrd="0" destOrd="0" presId="urn:microsoft.com/office/officeart/2008/layout/RadialCluster"/>
    <dgm:cxn modelId="{93E3DF86-0B64-4AA6-B786-7EB85DACA46F}" srcId="{E34609AE-3327-44E4-A5AB-89EBD70DA204}" destId="{77BF09FB-6DED-4D61-BDF3-53411AC92765}" srcOrd="1" destOrd="0" parTransId="{94F744EF-62E3-4F75-A838-A7DE83DD0B55}" sibTransId="{076B27BD-9F24-452E-BBE0-D6A44BDC69CF}"/>
    <dgm:cxn modelId="{7C2349FB-B247-41CA-8616-DF0F0168C838}" srcId="{E34609AE-3327-44E4-A5AB-89EBD70DA204}" destId="{EC77531E-7070-46B6-B211-584F1699E52F}" srcOrd="3" destOrd="0" parTransId="{490C601E-E7FA-49EE-A875-234834524958}" sibTransId="{53B57AD2-D1B1-4208-9FA8-5B9FE4ED9C79}"/>
    <dgm:cxn modelId="{1CBFDE26-5B3C-4150-B51A-6F043D81DC8E}" type="presOf" srcId="{53581075-4F9D-4B5B-A15A-85E31587A003}" destId="{AF04148A-D6A1-4F81-8C8A-26126C65CCC0}" srcOrd="0" destOrd="0" presId="urn:microsoft.com/office/officeart/2008/layout/RadialCluster"/>
    <dgm:cxn modelId="{173BF43C-CAC8-4B81-B24E-6BCAD33712FD}" srcId="{E34609AE-3327-44E4-A5AB-89EBD70DA204}" destId="{53581075-4F9D-4B5B-A15A-85E31587A003}" srcOrd="4" destOrd="0" parTransId="{20BE50DF-1D21-47C9-906B-E8A05720109C}" sibTransId="{C2323232-C93A-48D3-B9C7-40125E867EC7}"/>
    <dgm:cxn modelId="{9EE41BE7-676A-4D5F-A1E1-15F5653F7C3C}" type="presOf" srcId="{77BF09FB-6DED-4D61-BDF3-53411AC92765}" destId="{7F6FF589-A8C0-4713-9430-70E3B01BFBDB}" srcOrd="0" destOrd="0" presId="urn:microsoft.com/office/officeart/2008/layout/RadialCluster"/>
    <dgm:cxn modelId="{21E7A123-FC59-4064-A189-504F0591418C}" type="presParOf" srcId="{80F31546-A31C-4A8C-9FB8-C02A79B056F0}" destId="{CDD0B116-9957-40B3-B629-84319CA22238}" srcOrd="0" destOrd="0" presId="urn:microsoft.com/office/officeart/2008/layout/RadialCluster"/>
    <dgm:cxn modelId="{F1DB456A-9CCB-4559-AB7F-A8DB2A47B5C5}" type="presParOf" srcId="{CDD0B116-9957-40B3-B629-84319CA22238}" destId="{A336E7B0-6B90-4A8B-8974-825411B0EF68}" srcOrd="0" destOrd="0" presId="urn:microsoft.com/office/officeart/2008/layout/RadialCluster"/>
    <dgm:cxn modelId="{CB74B7E2-2BAD-49A0-9572-A07A3FF57F8E}" type="presParOf" srcId="{CDD0B116-9957-40B3-B629-84319CA22238}" destId="{C80650C8-0C41-4FBC-A6E5-9A86A5064041}" srcOrd="1" destOrd="0" presId="urn:microsoft.com/office/officeart/2008/layout/RadialCluster"/>
    <dgm:cxn modelId="{DE66ACFB-FF44-4BBC-AA4C-165657B6C9F3}" type="presParOf" srcId="{CDD0B116-9957-40B3-B629-84319CA22238}" destId="{54794CD5-5597-4261-8805-D72F924724C6}" srcOrd="2" destOrd="0" presId="urn:microsoft.com/office/officeart/2008/layout/RadialCluster"/>
    <dgm:cxn modelId="{D84437A9-335D-492B-9DA0-75D562C77DBC}" type="presParOf" srcId="{CDD0B116-9957-40B3-B629-84319CA22238}" destId="{5D3F0423-A321-4EE3-B1BC-2BA8E22D1CF9}" srcOrd="3" destOrd="0" presId="urn:microsoft.com/office/officeart/2008/layout/RadialCluster"/>
    <dgm:cxn modelId="{D7333C9A-C568-40CC-9921-878A8D7B8343}" type="presParOf" srcId="{CDD0B116-9957-40B3-B629-84319CA22238}" destId="{7F6FF589-A8C0-4713-9430-70E3B01BFBDB}" srcOrd="4" destOrd="0" presId="urn:microsoft.com/office/officeart/2008/layout/RadialCluster"/>
    <dgm:cxn modelId="{2A1CDC8D-7F5E-4788-98B5-E669B23F3914}" type="presParOf" srcId="{CDD0B116-9957-40B3-B629-84319CA22238}" destId="{7CC53F63-7472-4295-B6BF-62507DE5C2B7}" srcOrd="5" destOrd="0" presId="urn:microsoft.com/office/officeart/2008/layout/RadialCluster"/>
    <dgm:cxn modelId="{64F7AF2B-A545-47E5-BF4E-19962426ABFE}" type="presParOf" srcId="{CDD0B116-9957-40B3-B629-84319CA22238}" destId="{3188BE71-D549-49CA-AC3B-3473933C2C8E}" srcOrd="6" destOrd="0" presId="urn:microsoft.com/office/officeart/2008/layout/RadialCluster"/>
    <dgm:cxn modelId="{0F631B9D-C16C-4ECB-8626-4615EF0A5935}" type="presParOf" srcId="{CDD0B116-9957-40B3-B629-84319CA22238}" destId="{57D70AAC-39BA-46C2-A312-D4EA394E76D9}" srcOrd="7" destOrd="0" presId="urn:microsoft.com/office/officeart/2008/layout/RadialCluster"/>
    <dgm:cxn modelId="{550EE728-CEF7-4026-A9E5-839DE78CBE0C}" type="presParOf" srcId="{CDD0B116-9957-40B3-B629-84319CA22238}" destId="{63696B6D-A15C-4A0B-8DB8-79F773C47BD7}" srcOrd="8" destOrd="0" presId="urn:microsoft.com/office/officeart/2008/layout/RadialCluster"/>
    <dgm:cxn modelId="{27404958-892A-4F6A-B5A5-100E2F234C40}" type="presParOf" srcId="{CDD0B116-9957-40B3-B629-84319CA22238}" destId="{2C7C6FD2-14AC-42E6-B18B-617AB7DA3505}" srcOrd="9" destOrd="0" presId="urn:microsoft.com/office/officeart/2008/layout/RadialCluster"/>
    <dgm:cxn modelId="{228762FE-F259-4D34-861D-0E936A22EDDB}" type="presParOf" srcId="{CDD0B116-9957-40B3-B629-84319CA22238}" destId="{AF04148A-D6A1-4F81-8C8A-26126C65CCC0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744719-3D5A-4E17-AFA3-E268650CEE46}">
      <dsp:nvSpPr>
        <dsp:cNvPr id="0" name=""/>
        <dsp:cNvSpPr/>
      </dsp:nvSpPr>
      <dsp:spPr>
        <a:xfrm>
          <a:off x="536392" y="2750663"/>
          <a:ext cx="348519" cy="2333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259" y="0"/>
              </a:lnTo>
              <a:lnTo>
                <a:pt x="174259" y="2333070"/>
              </a:lnTo>
              <a:lnTo>
                <a:pt x="348519" y="2333070"/>
              </a:lnTo>
            </a:path>
          </a:pathLst>
        </a:custGeom>
        <a:noFill/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651678" y="3858224"/>
        <a:ext cx="117947" cy="117947"/>
      </dsp:txXfrm>
    </dsp:sp>
    <dsp:sp modelId="{0583765A-394C-4FE2-99B0-626AE536F994}">
      <dsp:nvSpPr>
        <dsp:cNvPr id="0" name=""/>
        <dsp:cNvSpPr/>
      </dsp:nvSpPr>
      <dsp:spPr>
        <a:xfrm>
          <a:off x="536392" y="2750663"/>
          <a:ext cx="393049" cy="1708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524" y="0"/>
              </a:lnTo>
              <a:lnTo>
                <a:pt x="196524" y="1708763"/>
              </a:lnTo>
              <a:lnTo>
                <a:pt x="393049" y="1708763"/>
              </a:lnTo>
            </a:path>
          </a:pathLst>
        </a:custGeom>
        <a:noFill/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689082" y="3561210"/>
        <a:ext cx="87669" cy="87669"/>
      </dsp:txXfrm>
    </dsp:sp>
    <dsp:sp modelId="{8687D734-7A30-45EB-A082-3FDB3E1FB4F0}">
      <dsp:nvSpPr>
        <dsp:cNvPr id="0" name=""/>
        <dsp:cNvSpPr/>
      </dsp:nvSpPr>
      <dsp:spPr>
        <a:xfrm>
          <a:off x="536392" y="2750663"/>
          <a:ext cx="344526" cy="982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263" y="0"/>
              </a:lnTo>
              <a:lnTo>
                <a:pt x="172263" y="982853"/>
              </a:lnTo>
              <a:lnTo>
                <a:pt x="344526" y="982853"/>
              </a:lnTo>
            </a:path>
          </a:pathLst>
        </a:custGeom>
        <a:noFill/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2618" y="3216052"/>
        <a:ext cx="52074" cy="52074"/>
      </dsp:txXfrm>
    </dsp:sp>
    <dsp:sp modelId="{BFD2DB5B-82CC-47E6-A697-8C6092F696F1}">
      <dsp:nvSpPr>
        <dsp:cNvPr id="0" name=""/>
        <dsp:cNvSpPr/>
      </dsp:nvSpPr>
      <dsp:spPr>
        <a:xfrm>
          <a:off x="536392" y="2750663"/>
          <a:ext cx="363639" cy="315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819" y="0"/>
              </a:lnTo>
              <a:lnTo>
                <a:pt x="181819" y="315693"/>
              </a:lnTo>
              <a:lnTo>
                <a:pt x="363639" y="315693"/>
              </a:lnTo>
            </a:path>
          </a:pathLst>
        </a:custGeom>
        <a:noFill/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06173" y="2896471"/>
        <a:ext cx="24077" cy="24077"/>
      </dsp:txXfrm>
    </dsp:sp>
    <dsp:sp modelId="{C8700CDC-5529-4AB1-9A0A-372ED60BDA34}">
      <dsp:nvSpPr>
        <dsp:cNvPr id="0" name=""/>
        <dsp:cNvSpPr/>
      </dsp:nvSpPr>
      <dsp:spPr>
        <a:xfrm>
          <a:off x="536392" y="2419827"/>
          <a:ext cx="400375" cy="330836"/>
        </a:xfrm>
        <a:custGeom>
          <a:avLst/>
          <a:gdLst/>
          <a:ahLst/>
          <a:cxnLst/>
          <a:rect l="0" t="0" r="0" b="0"/>
          <a:pathLst>
            <a:path>
              <a:moveTo>
                <a:pt x="0" y="330836"/>
              </a:moveTo>
              <a:lnTo>
                <a:pt x="200187" y="330836"/>
              </a:lnTo>
              <a:lnTo>
                <a:pt x="200187" y="0"/>
              </a:lnTo>
              <a:lnTo>
                <a:pt x="400375" y="0"/>
              </a:lnTo>
            </a:path>
          </a:pathLst>
        </a:custGeom>
        <a:noFill/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23595" y="2572261"/>
        <a:ext cx="25968" cy="25968"/>
      </dsp:txXfrm>
    </dsp:sp>
    <dsp:sp modelId="{AE4B2D08-890E-47F8-891F-AA5CF2DD280D}">
      <dsp:nvSpPr>
        <dsp:cNvPr id="0" name=""/>
        <dsp:cNvSpPr/>
      </dsp:nvSpPr>
      <dsp:spPr>
        <a:xfrm>
          <a:off x="536392" y="1754164"/>
          <a:ext cx="401283" cy="996498"/>
        </a:xfrm>
        <a:custGeom>
          <a:avLst/>
          <a:gdLst/>
          <a:ahLst/>
          <a:cxnLst/>
          <a:rect l="0" t="0" r="0" b="0"/>
          <a:pathLst>
            <a:path>
              <a:moveTo>
                <a:pt x="0" y="996498"/>
              </a:moveTo>
              <a:lnTo>
                <a:pt x="200641" y="996498"/>
              </a:lnTo>
              <a:lnTo>
                <a:pt x="200641" y="0"/>
              </a:lnTo>
              <a:lnTo>
                <a:pt x="401283" y="0"/>
              </a:lnTo>
            </a:path>
          </a:pathLst>
        </a:custGeom>
        <a:noFill/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10177" y="2225557"/>
        <a:ext cx="53713" cy="53713"/>
      </dsp:txXfrm>
    </dsp:sp>
    <dsp:sp modelId="{9287E478-2631-4D83-B096-8C7847502A30}">
      <dsp:nvSpPr>
        <dsp:cNvPr id="0" name=""/>
        <dsp:cNvSpPr/>
      </dsp:nvSpPr>
      <dsp:spPr>
        <a:xfrm>
          <a:off x="536392" y="1073826"/>
          <a:ext cx="483797" cy="1676837"/>
        </a:xfrm>
        <a:custGeom>
          <a:avLst/>
          <a:gdLst/>
          <a:ahLst/>
          <a:cxnLst/>
          <a:rect l="0" t="0" r="0" b="0"/>
          <a:pathLst>
            <a:path>
              <a:moveTo>
                <a:pt x="0" y="1676837"/>
              </a:moveTo>
              <a:lnTo>
                <a:pt x="241898" y="1676837"/>
              </a:lnTo>
              <a:lnTo>
                <a:pt x="241898" y="0"/>
              </a:lnTo>
              <a:lnTo>
                <a:pt x="483797" y="0"/>
              </a:lnTo>
            </a:path>
          </a:pathLst>
        </a:custGeom>
        <a:noFill/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734660" y="1868613"/>
        <a:ext cx="87261" cy="87261"/>
      </dsp:txXfrm>
    </dsp:sp>
    <dsp:sp modelId="{F3FB4DC2-955E-4931-A623-B51F942345D4}">
      <dsp:nvSpPr>
        <dsp:cNvPr id="0" name=""/>
        <dsp:cNvSpPr/>
      </dsp:nvSpPr>
      <dsp:spPr>
        <a:xfrm>
          <a:off x="536392" y="458535"/>
          <a:ext cx="457107" cy="2292127"/>
        </a:xfrm>
        <a:custGeom>
          <a:avLst/>
          <a:gdLst/>
          <a:ahLst/>
          <a:cxnLst/>
          <a:rect l="0" t="0" r="0" b="0"/>
          <a:pathLst>
            <a:path>
              <a:moveTo>
                <a:pt x="0" y="2292127"/>
              </a:moveTo>
              <a:lnTo>
                <a:pt x="228553" y="2292127"/>
              </a:lnTo>
              <a:lnTo>
                <a:pt x="228553" y="0"/>
              </a:lnTo>
              <a:lnTo>
                <a:pt x="457107" y="0"/>
              </a:lnTo>
            </a:path>
          </a:pathLst>
        </a:custGeom>
        <a:noFill/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706514" y="1546168"/>
        <a:ext cx="116863" cy="116863"/>
      </dsp:txXfrm>
    </dsp:sp>
    <dsp:sp modelId="{AE75BB7A-8A49-4E8C-9E30-696034770405}">
      <dsp:nvSpPr>
        <dsp:cNvPr id="0" name=""/>
        <dsp:cNvSpPr/>
      </dsp:nvSpPr>
      <dsp:spPr>
        <a:xfrm rot="16200000">
          <a:off x="-1866758" y="2482467"/>
          <a:ext cx="4269908" cy="536392"/>
        </a:xfrm>
        <a:prstGeom prst="rect">
          <a:avLst/>
        </a:prstGeom>
        <a:solidFill>
          <a:srgbClr val="FFC000"/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entury" panose="02040604050505020304" pitchFamily="18" charset="0"/>
              <a:ea typeface="Times New Roman"/>
              <a:cs typeface="Times New Roman" pitchFamily="18" charset="0"/>
            </a:rPr>
            <a:t>УСЛОВИЯ</a:t>
          </a:r>
          <a:endParaRPr lang="ru-RU" sz="1600" kern="1200" dirty="0">
            <a:solidFill>
              <a:srgbClr val="002060"/>
            </a:solidFill>
            <a:latin typeface="Century" panose="02040604050505020304" pitchFamily="18" charset="0"/>
            <a:cs typeface="Times New Roman" pitchFamily="18" charset="0"/>
          </a:endParaRPr>
        </a:p>
      </dsp:txBody>
      <dsp:txXfrm rot="16200000">
        <a:off x="-1866758" y="2482467"/>
        <a:ext cx="4269908" cy="536392"/>
      </dsp:txXfrm>
    </dsp:sp>
    <dsp:sp modelId="{71756B43-1B46-4A4F-9F28-7DDAEBFAADDE}">
      <dsp:nvSpPr>
        <dsp:cNvPr id="0" name=""/>
        <dsp:cNvSpPr/>
      </dsp:nvSpPr>
      <dsp:spPr>
        <a:xfrm>
          <a:off x="993500" y="190339"/>
          <a:ext cx="7328008" cy="536392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entury" panose="02040604050505020304" pitchFamily="18" charset="0"/>
              <a:cs typeface="Times New Roman" pitchFamily="18" charset="0"/>
            </a:rPr>
            <a:t>построение работы в рамках художественно-эстетической направленности с учётом возрастных и индивидуальных особенностей воспитанников;</a:t>
          </a:r>
          <a:endParaRPr lang="ru-RU" sz="1600" kern="1200" dirty="0">
            <a:solidFill>
              <a:srgbClr val="002060"/>
            </a:solidFill>
            <a:latin typeface="Century" panose="02040604050505020304" pitchFamily="18" charset="0"/>
            <a:cs typeface="Times New Roman" pitchFamily="18" charset="0"/>
          </a:endParaRPr>
        </a:p>
      </dsp:txBody>
      <dsp:txXfrm>
        <a:off x="993500" y="190339"/>
        <a:ext cx="7328008" cy="536392"/>
      </dsp:txXfrm>
    </dsp:sp>
    <dsp:sp modelId="{08BD9B06-490A-44EA-A75D-FB8487E01B87}">
      <dsp:nvSpPr>
        <dsp:cNvPr id="0" name=""/>
        <dsp:cNvSpPr/>
      </dsp:nvSpPr>
      <dsp:spPr>
        <a:xfrm>
          <a:off x="1020189" y="805629"/>
          <a:ext cx="7370655" cy="53639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entury" panose="02040604050505020304" pitchFamily="18" charset="0"/>
              <a:cs typeface="Times New Roman" pitchFamily="18" charset="0"/>
            </a:rPr>
            <a:t>развитие эстетического восприятия через взаимодействие с объектами искусства и окружающей действительности;</a:t>
          </a:r>
          <a:endParaRPr lang="ru-RU" sz="1600" kern="1200" dirty="0">
            <a:solidFill>
              <a:srgbClr val="002060"/>
            </a:solidFill>
            <a:latin typeface="Century" panose="02040604050505020304" pitchFamily="18" charset="0"/>
            <a:cs typeface="Times New Roman" pitchFamily="18" charset="0"/>
          </a:endParaRPr>
        </a:p>
      </dsp:txBody>
      <dsp:txXfrm>
        <a:off x="1020189" y="805629"/>
        <a:ext cx="7370655" cy="536392"/>
      </dsp:txXfrm>
    </dsp:sp>
    <dsp:sp modelId="{C097AC11-7EB8-4AE1-96C7-8750E9301AF2}">
      <dsp:nvSpPr>
        <dsp:cNvPr id="0" name=""/>
        <dsp:cNvSpPr/>
      </dsp:nvSpPr>
      <dsp:spPr>
        <a:xfrm>
          <a:off x="937675" y="1485968"/>
          <a:ext cx="7446501" cy="536392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entury" panose="02040604050505020304" pitchFamily="18" charset="0"/>
              <a:cs typeface="Times New Roman" pitchFamily="18" charset="0"/>
            </a:rPr>
            <a:t>формирование эстетического вкуса через изучение разнообразных видов искусства;</a:t>
          </a:r>
          <a:endParaRPr lang="ru-RU" sz="1600" kern="1200" dirty="0">
            <a:solidFill>
              <a:srgbClr val="002060"/>
            </a:solidFill>
            <a:latin typeface="Century" panose="02040604050505020304" pitchFamily="18" charset="0"/>
            <a:cs typeface="Times New Roman" pitchFamily="18" charset="0"/>
          </a:endParaRPr>
        </a:p>
      </dsp:txBody>
      <dsp:txXfrm>
        <a:off x="937675" y="1485968"/>
        <a:ext cx="7446501" cy="536392"/>
      </dsp:txXfrm>
    </dsp:sp>
    <dsp:sp modelId="{03FC78AD-E606-45AB-A8C4-9523B33D4569}">
      <dsp:nvSpPr>
        <dsp:cNvPr id="0" name=""/>
        <dsp:cNvSpPr/>
      </dsp:nvSpPr>
      <dsp:spPr>
        <a:xfrm>
          <a:off x="936767" y="2151631"/>
          <a:ext cx="7470253" cy="536392"/>
        </a:xfrm>
        <a:prstGeom prst="rect">
          <a:avLst/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entury" panose="02040604050505020304" pitchFamily="18" charset="0"/>
              <a:cs typeface="Times New Roman" pitchFamily="18" charset="0"/>
            </a:rPr>
            <a:t>ознакомление воспитанников с достопримечательностями, важными культурными событиями в жизни города/посёлка;</a:t>
          </a:r>
          <a:endParaRPr lang="ru-RU" sz="1600" kern="1200" dirty="0">
            <a:solidFill>
              <a:srgbClr val="002060"/>
            </a:solidFill>
            <a:latin typeface="Century" panose="02040604050505020304" pitchFamily="18" charset="0"/>
            <a:cs typeface="Times New Roman" pitchFamily="18" charset="0"/>
          </a:endParaRPr>
        </a:p>
      </dsp:txBody>
      <dsp:txXfrm>
        <a:off x="936767" y="2151631"/>
        <a:ext cx="7470253" cy="536392"/>
      </dsp:txXfrm>
    </dsp:sp>
    <dsp:sp modelId="{CC508D76-2ADC-4044-A8AE-3AA53204F151}">
      <dsp:nvSpPr>
        <dsp:cNvPr id="0" name=""/>
        <dsp:cNvSpPr/>
      </dsp:nvSpPr>
      <dsp:spPr>
        <a:xfrm>
          <a:off x="900031" y="2798161"/>
          <a:ext cx="7506989" cy="53639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entury" panose="02040604050505020304" pitchFamily="18" charset="0"/>
              <a:ea typeface="Times New Roman"/>
              <a:cs typeface="Times New Roman" pitchFamily="18" charset="0"/>
            </a:rPr>
            <a:t>приобщение к работе родителей;</a:t>
          </a:r>
          <a:endParaRPr lang="ru-RU" sz="1600" kern="1200" dirty="0">
            <a:solidFill>
              <a:srgbClr val="002060"/>
            </a:solidFill>
            <a:latin typeface="Century" panose="02040604050505020304" pitchFamily="18" charset="0"/>
            <a:cs typeface="Times New Roman" pitchFamily="18" charset="0"/>
          </a:endParaRPr>
        </a:p>
      </dsp:txBody>
      <dsp:txXfrm>
        <a:off x="900031" y="2798161"/>
        <a:ext cx="7506989" cy="536392"/>
      </dsp:txXfrm>
    </dsp:sp>
    <dsp:sp modelId="{F73BA27C-1CC9-4A5E-A277-75097070EF4C}">
      <dsp:nvSpPr>
        <dsp:cNvPr id="0" name=""/>
        <dsp:cNvSpPr/>
      </dsp:nvSpPr>
      <dsp:spPr>
        <a:xfrm>
          <a:off x="880918" y="3465320"/>
          <a:ext cx="7498385" cy="536392"/>
        </a:xfrm>
        <a:prstGeom prst="rect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entury" panose="02040604050505020304" pitchFamily="18" charset="0"/>
              <a:ea typeface="Times New Roman"/>
              <a:cs typeface="Times New Roman" pitchFamily="18" charset="0"/>
            </a:rPr>
            <a:t>посещение выставок, концертов, экспозиций;</a:t>
          </a:r>
          <a:endParaRPr lang="ru-RU" sz="1600" kern="1200" dirty="0">
            <a:solidFill>
              <a:srgbClr val="002060"/>
            </a:solidFill>
            <a:latin typeface="Century" panose="02040604050505020304" pitchFamily="18" charset="0"/>
            <a:cs typeface="Times New Roman" pitchFamily="18" charset="0"/>
          </a:endParaRPr>
        </a:p>
      </dsp:txBody>
      <dsp:txXfrm>
        <a:off x="880918" y="3465320"/>
        <a:ext cx="7498385" cy="536392"/>
      </dsp:txXfrm>
    </dsp:sp>
    <dsp:sp modelId="{B2804577-90E5-4824-9117-E1BC580C011A}">
      <dsp:nvSpPr>
        <dsp:cNvPr id="0" name=""/>
        <dsp:cNvSpPr/>
      </dsp:nvSpPr>
      <dsp:spPr>
        <a:xfrm>
          <a:off x="929441" y="4191230"/>
          <a:ext cx="7410294" cy="53639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entury" panose="02040604050505020304" pitchFamily="18" charset="0"/>
              <a:ea typeface="Times New Roman"/>
              <a:cs typeface="Times New Roman" pitchFamily="18" charset="0"/>
            </a:rPr>
            <a:t>создание насыщенной предметно-пространственной среды для самостоятельной деятельности воспитанников в рамках направления;</a:t>
          </a:r>
          <a:endParaRPr lang="ru-RU" sz="1600" kern="1200" dirty="0">
            <a:solidFill>
              <a:srgbClr val="002060"/>
            </a:solidFill>
            <a:latin typeface="Century" panose="02040604050505020304" pitchFamily="18" charset="0"/>
            <a:cs typeface="Times New Roman" pitchFamily="18" charset="0"/>
          </a:endParaRPr>
        </a:p>
      </dsp:txBody>
      <dsp:txXfrm>
        <a:off x="929441" y="4191230"/>
        <a:ext cx="7410294" cy="536392"/>
      </dsp:txXfrm>
    </dsp:sp>
    <dsp:sp modelId="{91602C74-7D11-4FDE-AD61-439A40461926}">
      <dsp:nvSpPr>
        <dsp:cNvPr id="0" name=""/>
        <dsp:cNvSpPr/>
      </dsp:nvSpPr>
      <dsp:spPr>
        <a:xfrm>
          <a:off x="884912" y="4815537"/>
          <a:ext cx="7507657" cy="53639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entury" panose="02040604050505020304" pitchFamily="18" charset="0"/>
              <a:ea typeface="Times New Roman"/>
              <a:cs typeface="Times New Roman" pitchFamily="18" charset="0"/>
            </a:rPr>
            <a:t>организация мини-выставок с образцами творчества дошкольников в холле учреждения.</a:t>
          </a:r>
          <a:endParaRPr lang="ru-RU" sz="1600" kern="1200" dirty="0">
            <a:solidFill>
              <a:srgbClr val="002060"/>
            </a:solidFill>
            <a:latin typeface="Century" panose="02040604050505020304" pitchFamily="18" charset="0"/>
            <a:cs typeface="Times New Roman" pitchFamily="18" charset="0"/>
          </a:endParaRPr>
        </a:p>
      </dsp:txBody>
      <dsp:txXfrm>
        <a:off x="884912" y="4815537"/>
        <a:ext cx="7507657" cy="5363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0FB30F-9C34-41C0-A5ED-57A2BD82FE4E}">
      <dsp:nvSpPr>
        <dsp:cNvPr id="0" name=""/>
        <dsp:cNvSpPr/>
      </dsp:nvSpPr>
      <dsp:spPr>
        <a:xfrm>
          <a:off x="2510084" y="1494842"/>
          <a:ext cx="2985560" cy="262458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" panose="02040604050505020304" pitchFamily="18" charset="0"/>
            </a:rPr>
            <a:t>ФУНКЦИИ</a:t>
          </a:r>
          <a:endParaRPr lang="ru-RU" sz="1400" kern="1200" dirty="0">
            <a:latin typeface="Century" panose="02040604050505020304" pitchFamily="18" charset="0"/>
          </a:endParaRPr>
        </a:p>
      </dsp:txBody>
      <dsp:txXfrm>
        <a:off x="2510084" y="1494842"/>
        <a:ext cx="2985560" cy="2624582"/>
      </dsp:txXfrm>
    </dsp:sp>
    <dsp:sp modelId="{443B3A8F-1C5B-4FB8-AECB-AB28E75A351D}">
      <dsp:nvSpPr>
        <dsp:cNvPr id="0" name=""/>
        <dsp:cNvSpPr/>
      </dsp:nvSpPr>
      <dsp:spPr>
        <a:xfrm>
          <a:off x="2644405" y="447020"/>
          <a:ext cx="2488008" cy="1190929"/>
        </a:xfrm>
        <a:prstGeom prst="ellipse">
          <a:avLst/>
        </a:prstGeom>
        <a:solidFill>
          <a:schemeClr val="accent4">
            <a:alpha val="50000"/>
            <a:hueOff val="1732616"/>
            <a:satOff val="-7995"/>
            <a:lumOff val="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" panose="02040604050505020304" pitchFamily="18" charset="0"/>
            </a:rPr>
            <a:t>ОБУЧАЮЩАЯ</a:t>
          </a:r>
          <a:endParaRPr lang="ru-RU" sz="1400" kern="1200" dirty="0">
            <a:latin typeface="Century" panose="02040604050505020304" pitchFamily="18" charset="0"/>
          </a:endParaRPr>
        </a:p>
      </dsp:txBody>
      <dsp:txXfrm>
        <a:off x="2644405" y="447020"/>
        <a:ext cx="2488008" cy="1190929"/>
      </dsp:txXfrm>
    </dsp:sp>
    <dsp:sp modelId="{680B0636-3A53-4C8B-9A2E-AEC1AE2573B1}">
      <dsp:nvSpPr>
        <dsp:cNvPr id="0" name=""/>
        <dsp:cNvSpPr/>
      </dsp:nvSpPr>
      <dsp:spPr>
        <a:xfrm>
          <a:off x="4617015" y="1267960"/>
          <a:ext cx="3221025" cy="1266466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" panose="02040604050505020304" pitchFamily="18" charset="0"/>
            </a:rPr>
            <a:t>ВОСПИТАТЕЛЬНАЯ</a:t>
          </a:r>
          <a:endParaRPr lang="ru-RU" sz="1400" kern="1200" dirty="0">
            <a:latin typeface="Century" panose="02040604050505020304" pitchFamily="18" charset="0"/>
          </a:endParaRPr>
        </a:p>
      </dsp:txBody>
      <dsp:txXfrm>
        <a:off x="4617015" y="1267960"/>
        <a:ext cx="3221025" cy="1266466"/>
      </dsp:txXfrm>
    </dsp:sp>
    <dsp:sp modelId="{3770D5BD-0FFD-4BAC-B985-C16028608453}">
      <dsp:nvSpPr>
        <dsp:cNvPr id="0" name=""/>
        <dsp:cNvSpPr/>
      </dsp:nvSpPr>
      <dsp:spPr>
        <a:xfrm>
          <a:off x="4794386" y="3046307"/>
          <a:ext cx="3047290" cy="1178384"/>
        </a:xfrm>
        <a:prstGeom prst="ellipse">
          <a:avLst/>
        </a:prstGeom>
        <a:solidFill>
          <a:srgbClr val="FF0048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" panose="02040604050505020304" pitchFamily="18" charset="0"/>
            </a:rPr>
            <a:t>КОММУНИКАТИВНАЯ</a:t>
          </a:r>
          <a:endParaRPr lang="ru-RU" sz="1400" kern="1200" dirty="0">
            <a:latin typeface="Century" panose="02040604050505020304" pitchFamily="18" charset="0"/>
          </a:endParaRPr>
        </a:p>
      </dsp:txBody>
      <dsp:txXfrm>
        <a:off x="4794386" y="3046307"/>
        <a:ext cx="3047290" cy="1178384"/>
      </dsp:txXfrm>
    </dsp:sp>
    <dsp:sp modelId="{CAB1D86C-340E-4861-B0D7-4956FD6CB139}">
      <dsp:nvSpPr>
        <dsp:cNvPr id="0" name=""/>
        <dsp:cNvSpPr/>
      </dsp:nvSpPr>
      <dsp:spPr>
        <a:xfrm>
          <a:off x="2763597" y="4028420"/>
          <a:ext cx="2561211" cy="1341594"/>
        </a:xfrm>
        <a:prstGeom prst="ellipse">
          <a:avLst/>
        </a:prstGeom>
        <a:solidFill>
          <a:schemeClr val="accent4">
            <a:alpha val="50000"/>
            <a:hueOff val="6930462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" panose="02040604050505020304" pitchFamily="18" charset="0"/>
            </a:rPr>
            <a:t>ТВОРЧЕСКАЯ</a:t>
          </a:r>
          <a:endParaRPr lang="ru-RU" sz="1400" kern="1200" dirty="0">
            <a:latin typeface="Century" panose="02040604050505020304" pitchFamily="18" charset="0"/>
          </a:endParaRPr>
        </a:p>
      </dsp:txBody>
      <dsp:txXfrm>
        <a:off x="2763597" y="4028420"/>
        <a:ext cx="2561211" cy="1341594"/>
      </dsp:txXfrm>
    </dsp:sp>
    <dsp:sp modelId="{668323F6-60E7-48A6-9FEE-292D48576169}">
      <dsp:nvSpPr>
        <dsp:cNvPr id="0" name=""/>
        <dsp:cNvSpPr/>
      </dsp:nvSpPr>
      <dsp:spPr>
        <a:xfrm>
          <a:off x="243431" y="3089881"/>
          <a:ext cx="3068845" cy="1199466"/>
        </a:xfrm>
        <a:prstGeom prst="ellipse">
          <a:avLst/>
        </a:prstGeom>
        <a:solidFill>
          <a:srgbClr val="7030A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" panose="02040604050505020304" pitchFamily="18" charset="0"/>
            </a:rPr>
            <a:t>РАЗВЛЕКАТЕЛЬНАЯ</a:t>
          </a:r>
          <a:endParaRPr lang="ru-RU" sz="1400" kern="1200" dirty="0">
            <a:latin typeface="Century" panose="02040604050505020304" pitchFamily="18" charset="0"/>
          </a:endParaRPr>
        </a:p>
      </dsp:txBody>
      <dsp:txXfrm>
        <a:off x="243431" y="3089881"/>
        <a:ext cx="3068845" cy="1199466"/>
      </dsp:txXfrm>
    </dsp:sp>
    <dsp:sp modelId="{45186EC1-65FA-4BED-805A-D117D8DE266B}">
      <dsp:nvSpPr>
        <dsp:cNvPr id="0" name=""/>
        <dsp:cNvSpPr/>
      </dsp:nvSpPr>
      <dsp:spPr>
        <a:xfrm>
          <a:off x="175489" y="1394965"/>
          <a:ext cx="3023763" cy="1194890"/>
        </a:xfrm>
        <a:prstGeom prst="ellipse">
          <a:avLst/>
        </a:prstGeom>
        <a:solidFill>
          <a:schemeClr val="accent4">
            <a:alpha val="50000"/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" panose="02040604050505020304" pitchFamily="18" charset="0"/>
            </a:rPr>
            <a:t>РЕЛАКСАЦИОННАЯ</a:t>
          </a:r>
          <a:endParaRPr lang="ru-RU" sz="1400" kern="1200" dirty="0">
            <a:latin typeface="Century" panose="02040604050505020304" pitchFamily="18" charset="0"/>
          </a:endParaRPr>
        </a:p>
      </dsp:txBody>
      <dsp:txXfrm>
        <a:off x="175489" y="1394965"/>
        <a:ext cx="3023763" cy="11948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36E7B0-6B90-4A8B-8974-825411B0EF68}">
      <dsp:nvSpPr>
        <dsp:cNvPr id="0" name=""/>
        <dsp:cNvSpPr/>
      </dsp:nvSpPr>
      <dsp:spPr>
        <a:xfrm>
          <a:off x="3434085" y="2377281"/>
          <a:ext cx="1828214" cy="18282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entury" panose="02040604050505020304" pitchFamily="18" charset="0"/>
            </a:rPr>
            <a:t>ПРИНЦИПЫ</a:t>
          </a:r>
          <a:endParaRPr lang="ru-RU" sz="1600" b="1" kern="1200" dirty="0">
            <a:solidFill>
              <a:srgbClr val="002060"/>
            </a:solidFill>
            <a:latin typeface="Century" panose="02040604050505020304" pitchFamily="18" charset="0"/>
          </a:endParaRPr>
        </a:p>
      </dsp:txBody>
      <dsp:txXfrm>
        <a:off x="3434085" y="2377281"/>
        <a:ext cx="1828214" cy="1828214"/>
      </dsp:txXfrm>
    </dsp:sp>
    <dsp:sp modelId="{C80650C8-0C41-4FBC-A6E5-9A86A5064041}">
      <dsp:nvSpPr>
        <dsp:cNvPr id="0" name=""/>
        <dsp:cNvSpPr/>
      </dsp:nvSpPr>
      <dsp:spPr>
        <a:xfrm rot="16187040">
          <a:off x="3941289" y="1975343"/>
          <a:ext cx="8038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388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94CD5-5597-4261-8805-D72F924724C6}">
      <dsp:nvSpPr>
        <dsp:cNvPr id="0" name=""/>
        <dsp:cNvSpPr/>
      </dsp:nvSpPr>
      <dsp:spPr>
        <a:xfrm>
          <a:off x="3183214" y="348501"/>
          <a:ext cx="2312384" cy="1224903"/>
        </a:xfrm>
        <a:prstGeom prst="round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Century" panose="02040604050505020304" pitchFamily="18" charset="0"/>
              <a:ea typeface="Arial Unicode MS"/>
              <a:cs typeface="Times New Roman"/>
            </a:rPr>
            <a:t>СВОБОДЫ ВЫБОРА</a:t>
          </a:r>
          <a:endParaRPr lang="ru-RU" sz="1600" b="1" kern="1200" dirty="0">
            <a:solidFill>
              <a:srgbClr val="002060"/>
            </a:solidFill>
            <a:latin typeface="Century" panose="02040604050505020304" pitchFamily="18" charset="0"/>
          </a:endParaRPr>
        </a:p>
      </dsp:txBody>
      <dsp:txXfrm>
        <a:off x="3183214" y="348501"/>
        <a:ext cx="2312384" cy="1224903"/>
      </dsp:txXfrm>
    </dsp:sp>
    <dsp:sp modelId="{5D3F0423-A321-4EE3-B1BC-2BA8E22D1CF9}">
      <dsp:nvSpPr>
        <dsp:cNvPr id="0" name=""/>
        <dsp:cNvSpPr/>
      </dsp:nvSpPr>
      <dsp:spPr>
        <a:xfrm rot="20523715">
          <a:off x="5243083" y="2873716"/>
          <a:ext cx="7906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062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FF589-A8C0-4713-9430-70E3B01BFBDB}">
      <dsp:nvSpPr>
        <dsp:cNvPr id="0" name=""/>
        <dsp:cNvSpPr/>
      </dsp:nvSpPr>
      <dsp:spPr>
        <a:xfrm>
          <a:off x="6014492" y="1791447"/>
          <a:ext cx="2150379" cy="1224903"/>
        </a:xfrm>
        <a:prstGeom prst="roundRect">
          <a:avLst/>
        </a:prstGeom>
        <a:solidFill>
          <a:srgbClr val="FF99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Century" panose="02040604050505020304" pitchFamily="18" charset="0"/>
              <a:ea typeface="Arial Unicode MS"/>
              <a:cs typeface="Times New Roman"/>
            </a:rPr>
            <a:t>ОТКРЫТОСТИ</a:t>
          </a:r>
          <a:endParaRPr lang="ru-RU" sz="1600" b="1" kern="1200" dirty="0">
            <a:solidFill>
              <a:srgbClr val="002060"/>
            </a:solidFill>
            <a:latin typeface="Century" panose="02040604050505020304" pitchFamily="18" charset="0"/>
          </a:endParaRPr>
        </a:p>
      </dsp:txBody>
      <dsp:txXfrm>
        <a:off x="6014492" y="1791447"/>
        <a:ext cx="2150379" cy="1224903"/>
      </dsp:txXfrm>
    </dsp:sp>
    <dsp:sp modelId="{7CC53F63-7472-4295-B6BF-62507DE5C2B7}">
      <dsp:nvSpPr>
        <dsp:cNvPr id="0" name=""/>
        <dsp:cNvSpPr/>
      </dsp:nvSpPr>
      <dsp:spPr>
        <a:xfrm rot="3160274">
          <a:off x="4952055" y="4393827"/>
          <a:ext cx="4736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368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8BE71-D549-49CA-AC3B-3473933C2C8E}">
      <dsp:nvSpPr>
        <dsp:cNvPr id="0" name=""/>
        <dsp:cNvSpPr/>
      </dsp:nvSpPr>
      <dsp:spPr>
        <a:xfrm>
          <a:off x="4607150" y="4582158"/>
          <a:ext cx="2384838" cy="1224903"/>
        </a:xfrm>
        <a:prstGeom prst="roundRect">
          <a:avLst/>
        </a:prstGeom>
        <a:solidFill>
          <a:schemeClr val="accent4">
            <a:hueOff val="6237416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Century" panose="02040604050505020304" pitchFamily="18" charset="0"/>
              <a:ea typeface="Arial Unicode MS"/>
              <a:cs typeface="Times New Roman"/>
            </a:rPr>
            <a:t>ДЕЯТЕЛЬНОСТИ</a:t>
          </a:r>
          <a:endParaRPr lang="ru-RU" sz="1600" b="1" kern="1200" dirty="0">
            <a:solidFill>
              <a:srgbClr val="002060"/>
            </a:solidFill>
            <a:latin typeface="Century" panose="02040604050505020304" pitchFamily="18" charset="0"/>
          </a:endParaRPr>
        </a:p>
      </dsp:txBody>
      <dsp:txXfrm>
        <a:off x="4607150" y="4582158"/>
        <a:ext cx="2384838" cy="1224903"/>
      </dsp:txXfrm>
    </dsp:sp>
    <dsp:sp modelId="{57D70AAC-39BA-46C2-A312-D4EA394E76D9}">
      <dsp:nvSpPr>
        <dsp:cNvPr id="0" name=""/>
        <dsp:cNvSpPr/>
      </dsp:nvSpPr>
      <dsp:spPr>
        <a:xfrm rot="7752823">
          <a:off x="3177791" y="4407004"/>
          <a:ext cx="5201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016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96B6D-A15C-4A0B-8DB8-79F773C47BD7}">
      <dsp:nvSpPr>
        <dsp:cNvPr id="0" name=""/>
        <dsp:cNvSpPr/>
      </dsp:nvSpPr>
      <dsp:spPr>
        <a:xfrm>
          <a:off x="1696370" y="4608513"/>
          <a:ext cx="2154654" cy="1224903"/>
        </a:xfrm>
        <a:prstGeom prst="roundRect">
          <a:avLst/>
        </a:prstGeom>
        <a:solidFill>
          <a:srgbClr val="CC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Century" panose="02040604050505020304" pitchFamily="18" charset="0"/>
              <a:ea typeface="Arial Unicode MS"/>
              <a:cs typeface="Times New Roman"/>
            </a:rPr>
            <a:t>ОБРАТНОЙ СВЯЗИ</a:t>
          </a:r>
          <a:endParaRPr lang="ru-RU" sz="1600" b="1" kern="1200" dirty="0">
            <a:solidFill>
              <a:srgbClr val="002060"/>
            </a:solidFill>
            <a:latin typeface="Century" panose="02040604050505020304" pitchFamily="18" charset="0"/>
          </a:endParaRPr>
        </a:p>
      </dsp:txBody>
      <dsp:txXfrm>
        <a:off x="1696370" y="4608513"/>
        <a:ext cx="2154654" cy="1224903"/>
      </dsp:txXfrm>
    </dsp:sp>
    <dsp:sp modelId="{2C7C6FD2-14AC-42E6-B18B-617AB7DA3505}">
      <dsp:nvSpPr>
        <dsp:cNvPr id="0" name=""/>
        <dsp:cNvSpPr/>
      </dsp:nvSpPr>
      <dsp:spPr>
        <a:xfrm rot="11707373">
          <a:off x="2731844" y="2951133"/>
          <a:ext cx="7146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461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4148A-D6A1-4F81-8C8A-26126C65CCC0}">
      <dsp:nvSpPr>
        <dsp:cNvPr id="0" name=""/>
        <dsp:cNvSpPr/>
      </dsp:nvSpPr>
      <dsp:spPr>
        <a:xfrm>
          <a:off x="99884" y="1888149"/>
          <a:ext cx="2644333" cy="1224903"/>
        </a:xfrm>
        <a:prstGeom prst="roundRect">
          <a:avLst/>
        </a:prstGeom>
        <a:solidFill>
          <a:srgbClr val="66CC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Century" panose="02040604050505020304" pitchFamily="18" charset="0"/>
              <a:ea typeface="Arial Unicode MS"/>
              <a:cs typeface="Times New Roman"/>
            </a:rPr>
            <a:t>АМПЛИФИКАЦИИ РАЗВИТИЯ</a:t>
          </a:r>
          <a:r>
            <a:rPr lang="ru-RU" sz="1600" b="1" kern="1200" dirty="0" smtClean="0">
              <a:solidFill>
                <a:srgbClr val="002060"/>
              </a:solidFill>
              <a:latin typeface="Century" panose="02040604050505020304" pitchFamily="18" charset="0"/>
            </a:rPr>
            <a:t> </a:t>
          </a:r>
          <a:endParaRPr lang="ru-RU" sz="1600" b="1" kern="1200" dirty="0">
            <a:solidFill>
              <a:srgbClr val="002060"/>
            </a:solidFill>
            <a:latin typeface="Century" panose="02040604050505020304" pitchFamily="18" charset="0"/>
          </a:endParaRPr>
        </a:p>
      </dsp:txBody>
      <dsp:txXfrm>
        <a:off x="99884" y="1888149"/>
        <a:ext cx="2644333" cy="1224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elkie.net/wp-content/uploads/2017/12/v-knizhnom-centre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hyperlink" Target="https://melkie.net/wp-content/uploads/2017/12/ugolok-izobrazitelnogo-tvorchestva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elkie.net/wp-content/uploads/2017/12/muzykalnyy-ugolok.png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melkie.net/wp-content/uploads/2017/12/teatralnyy-ugolok.png" TargetMode="External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hyperlink" Target="https://melkie.net/wp-content/uploads/2017/12/kruzhok-hudozhestvenno-esteticheskogo-razvitiya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lkie.net/wp-content/uploads/2017/12/p-8.jpg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melkie.net/wp-content/uploads/2017/12/sozdanie-kompozicii-iz-gliny.jpg" TargetMode="External"/><Relationship Id="rId7" Type="http://schemas.openxmlformats.org/officeDocument/2006/relationships/hyperlink" Target="https://melkie.net/wp-content/uploads/2017/12/art-terapiya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s://melkie.net/wp-content/uploads/2017/12/muzykalnaya-terapiya.jpeg" TargetMode="Externa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717"/>
            <a:ext cx="9144000" cy="68382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622" y="1914525"/>
            <a:ext cx="7741005" cy="231049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anose="02040604050505020304" pitchFamily="18" charset="0"/>
              </a:rPr>
              <a:t>Развитие творческого потенциала дошкольников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4263"/>
            <a:ext cx="914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3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  (ЯСЛИ-САД) № 1 «РОМАШКА»</a:t>
            </a:r>
            <a:r>
              <a:rPr lang="ru-RU" sz="13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3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3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МУНИЦИПАЛЬНОГО ОБРАЗОВАНИЯ ГОРОДСКОЙ</a:t>
            </a:r>
            <a:r>
              <a:rPr lang="ru-RU" sz="13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3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3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ОКРУГ  КРАСНОПЕРЕКОПСК</a:t>
            </a:r>
            <a:r>
              <a:rPr lang="ru-RU" sz="13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3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3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РЕСПУБЛИКИ КРЫМ</a:t>
            </a:r>
            <a:endParaRPr lang="ru-RU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46558" y="5139315"/>
            <a:ext cx="19316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3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Старший воспитатель:</a:t>
            </a:r>
          </a:p>
          <a:p>
            <a:pPr lvl="0" algn="ctr"/>
            <a:r>
              <a:rPr lang="ru-RU" sz="1300" b="1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Пшонник</a:t>
            </a:r>
            <a:r>
              <a:rPr lang="ru-RU" sz="13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О.А.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4900" y="6014879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3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Г. Красноперекопск,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955" y="880192"/>
            <a:ext cx="6717434" cy="206210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48"/>
            </a:solidFill>
          </a:ln>
        </p:spPr>
        <p:txBody>
          <a:bodyPr wrap="square">
            <a:spAutoFit/>
          </a:bodyPr>
          <a:lstStyle/>
          <a:p>
            <a:pPr marL="12700" marR="12700" algn="just"/>
            <a:r>
              <a:rPr lang="ru-RU" sz="1600" b="1" i="1" dirty="0" smtClean="0">
                <a:latin typeface="Century" panose="02040604050505020304" pitchFamily="18" charset="0"/>
                <a:ea typeface="Times New Roman"/>
                <a:cs typeface="Times New Roman"/>
              </a:rPr>
              <a:t>Показатели, характеризующие отношение детей к творчеству:</a:t>
            </a:r>
            <a:endParaRPr lang="ru-RU" sz="1600" b="1" dirty="0" smtClean="0">
              <a:latin typeface="Century" panose="02040604050505020304" pitchFamily="18" charset="0"/>
              <a:ea typeface="Times New Roman"/>
            </a:endParaRPr>
          </a:p>
          <a:p>
            <a:pPr marL="12700" marR="2324100"/>
            <a:r>
              <a:rPr lang="ru-RU" sz="1400" dirty="0" smtClean="0">
                <a:latin typeface="Century" panose="02040604050505020304" pitchFamily="18" charset="0"/>
                <a:ea typeface="Times New Roman"/>
              </a:rPr>
              <a:t>—</a:t>
            </a:r>
            <a:r>
              <a:rPr lang="ru-RU" sz="1400" b="1" dirty="0">
                <a:latin typeface="Century" panose="02040604050505020304" pitchFamily="18" charset="0"/>
                <a:ea typeface="Times New Roman"/>
              </a:rPr>
              <a:t>искренность, непосредственность переживаний; —увлеченность, «захваченность» деятельностью;</a:t>
            </a:r>
          </a:p>
          <a:p>
            <a:pPr marL="12700" marR="12700" algn="just"/>
            <a:r>
              <a:rPr lang="ru-RU" sz="1400" b="1" dirty="0">
                <a:latin typeface="Century" panose="02040604050505020304" pitchFamily="18" charset="0"/>
                <a:ea typeface="Times New Roman"/>
              </a:rPr>
              <a:t>—активизация волевых усилий, способность к вхождению в изображаемые обстоятельства;</a:t>
            </a:r>
          </a:p>
          <a:p>
            <a:pPr marL="12700" marR="12700"/>
            <a:r>
              <a:rPr lang="ru-RU" sz="1400" b="1" dirty="0">
                <a:latin typeface="Century" panose="02040604050505020304" pitchFamily="18" charset="0"/>
                <a:ea typeface="Times New Roman"/>
              </a:rPr>
              <a:t>—специальные художественные способности (образное видение, поэтический, музыкальный слух), позволяющие успешно решать творческие задачи. </a:t>
            </a:r>
            <a:endParaRPr lang="ru-RU" sz="1400" b="1" dirty="0" smtClean="0">
              <a:latin typeface="Century" panose="02040604050505020304" pitchFamily="18" charset="0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5401" y="186333"/>
            <a:ext cx="65903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 ПОКАЗАТЕЛИ НАЛИЧИЯ ТВОРЧЕСКОГО НАЧАЛА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(ПО Н.А. ВЕТЛУГИНОЙ) </a:t>
            </a:r>
            <a:endParaRPr lang="ru-RU" sz="1600" b="1" dirty="0">
              <a:latin typeface="Century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8748" y="3108100"/>
            <a:ext cx="6431107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12700" marR="12700" lvl="0"/>
            <a:r>
              <a:rPr lang="ru-RU" sz="1600" b="1" i="1" dirty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Показатели качества творческих действий</a:t>
            </a:r>
            <a:r>
              <a:rPr lang="ru-RU" sz="1600" b="1" dirty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: </a:t>
            </a:r>
          </a:p>
          <a:p>
            <a:pPr marL="12700" marR="12700" lvl="0"/>
            <a:r>
              <a:rPr lang="ru-RU" sz="1400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—</a:t>
            </a:r>
            <a:r>
              <a:rPr lang="ru-RU" sz="1400" dirty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внесение дополнений, изменений, вариаций, преобразований</a:t>
            </a:r>
            <a:r>
              <a:rPr lang="ru-RU" sz="1400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;</a:t>
            </a:r>
          </a:p>
          <a:p>
            <a:pPr marL="12700" marR="12700" lvl="0"/>
            <a:r>
              <a:rPr lang="ru-RU" sz="1400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—создание новой комбинации из усвоенных старых элементов</a:t>
            </a:r>
            <a:r>
              <a:rPr lang="ru-RU" sz="1400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;</a:t>
            </a:r>
          </a:p>
          <a:p>
            <a:pPr marL="12700" marR="12700" lvl="0"/>
            <a:r>
              <a:rPr lang="ru-RU" sz="1400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—применение известного в новых ситуациях; </a:t>
            </a:r>
            <a:endParaRPr lang="ru-RU" sz="1400" dirty="0" smtClean="0">
              <a:solidFill>
                <a:prstClr val="black"/>
              </a:solidFill>
              <a:latin typeface="Century" panose="02040604050505020304" pitchFamily="18" charset="0"/>
              <a:ea typeface="Times New Roman"/>
            </a:endParaRPr>
          </a:p>
          <a:p>
            <a:pPr marL="12700" marR="12700" lvl="0"/>
            <a:r>
              <a:rPr lang="ru-RU" sz="1400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—</a:t>
            </a:r>
            <a:r>
              <a:rPr lang="ru-RU" sz="1400" dirty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нахождение новых приемов решения</a:t>
            </a:r>
            <a:r>
              <a:rPr lang="ru-RU" sz="1400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;</a:t>
            </a:r>
          </a:p>
          <a:p>
            <a:pPr marL="12700" marR="12700" lvl="0"/>
            <a:r>
              <a:rPr lang="ru-RU" sz="1400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—быстрота реакции;</a:t>
            </a:r>
          </a:p>
          <a:p>
            <a:pPr marL="12700" lvl="0" algn="just"/>
            <a:r>
              <a:rPr lang="ru-RU" sz="1400" dirty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—хорошая ориентировка в новых условиях;</a:t>
            </a:r>
          </a:p>
          <a:p>
            <a:pPr marL="12700" lvl="0" algn="just"/>
            <a:r>
              <a:rPr lang="ru-RU" sz="1400" dirty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—нахождение оригинальных приемов решения творческих заданий.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6182" y="5054961"/>
            <a:ext cx="6243781" cy="1600438"/>
          </a:xfrm>
          <a:prstGeom prst="rect">
            <a:avLst/>
          </a:prstGeom>
          <a:solidFill>
            <a:srgbClr val="FFCCFF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12700" marR="12700" lvl="0"/>
            <a:r>
              <a:rPr lang="ru-RU" sz="1400" b="1" i="1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Показатели качества продукции детского художественного творчества</a:t>
            </a:r>
            <a:r>
              <a:rPr lang="ru-RU" sz="1400" b="1" i="1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:</a:t>
            </a:r>
            <a:endParaRPr lang="ru-RU" sz="1400" b="1" i="1" dirty="0" smtClean="0">
              <a:solidFill>
                <a:prstClr val="black"/>
              </a:solidFill>
              <a:latin typeface="Century" panose="02040604050505020304" pitchFamily="18" charset="0"/>
              <a:ea typeface="Times New Roman"/>
            </a:endParaRP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—</a:t>
            </a:r>
            <a:r>
              <a:rPr lang="ru-RU" sz="1400" b="1" dirty="0">
                <a:solidFill>
                  <a:srgbClr val="000000"/>
                </a:solidFill>
                <a:latin typeface="Century" panose="02040604050505020304" pitchFamily="18" charset="0"/>
              </a:rPr>
              <a:t>нахождение адекватных выразительных средств воплощения образов; </a:t>
            </a:r>
            <a:endParaRPr lang="ru-RU" sz="1400" b="1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—</a:t>
            </a:r>
            <a:r>
              <a:rPr lang="ru-RU" sz="1400" b="1" dirty="0">
                <a:solidFill>
                  <a:srgbClr val="000000"/>
                </a:solidFill>
                <a:latin typeface="Century" panose="02040604050505020304" pitchFamily="18" charset="0"/>
              </a:rPr>
              <a:t>своеобразие манеры исполнения и выражения своего отношения</a:t>
            </a:r>
            <a:r>
              <a:rPr lang="ru-RU" sz="1400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;</a:t>
            </a: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Century" panose="02040604050505020304" pitchFamily="18" charset="0"/>
              </a:rPr>
              <a:t>—соответствие продукции элементарным художественным </a:t>
            </a:r>
            <a:r>
              <a:rPr lang="ru-RU" sz="1400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требованиям. </a:t>
            </a:r>
            <a:endParaRPr lang="ru-RU" sz="1400" b="1" dirty="0">
              <a:solidFill>
                <a:prstClr val="black"/>
              </a:solidFill>
              <a:latin typeface="Century" panose="02040604050505020304" pitchFamily="18" charset="0"/>
            </a:endParaRPr>
          </a:p>
        </p:txBody>
      </p:sp>
      <p:pic>
        <p:nvPicPr>
          <p:cNvPr id="4098" name="Picture 2" descr="http://kamchatkairo.ru/images/1_%D0%BD%D0%BE%D0%B2%D0%BE%D1%81%D1%82%D0%B8_2018/%D0%BA%D0%BE%D0%BD%D0%BA%D1%83%D1%80%D1%81_%D0%BF%D1%80%D0%BE%D0%B3%D1%80%D0%B0%D0%BC%D0%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710" y="5163128"/>
            <a:ext cx="2293105" cy="1492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bs.twimg.com/media/DtzPP_7WwAIvnVO.jpg:lar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34"/>
          <a:stretch/>
        </p:blipFill>
        <p:spPr bwMode="auto">
          <a:xfrm>
            <a:off x="6936509" y="1062758"/>
            <a:ext cx="2160346" cy="1749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990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6266" y="5237296"/>
            <a:ext cx="75914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5325" y="290810"/>
            <a:ext cx="7486649" cy="523220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pPr lvl="0" indent="257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НАПРАВЛЕНИЯМИ РАЗВИТИЯ ТВОРЧЕСКИХ СПОСОБНОСТЕЙ В ДОШКОЛЬНОМ ВОЗРАСТЕ (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Л. С.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8445" y="1190319"/>
            <a:ext cx="4070204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48"/>
            </a:solidFill>
          </a:ln>
        </p:spPr>
        <p:txBody>
          <a:bodyPr wrap="square">
            <a:spAutoFit/>
          </a:bodyPr>
          <a:lstStyle/>
          <a:p>
            <a:pPr lvl="0" indent="257175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400" b="1" dirty="0">
                <a:solidFill>
                  <a:srgbClr val="111111"/>
                </a:solidFill>
                <a:latin typeface="Century" panose="02040604050505020304" pitchFamily="18" charset="0"/>
                <a:ea typeface="Times New Roman" pitchFamily="18" charset="0"/>
                <a:cs typeface="Times New Roman" pitchFamily="18" charset="0"/>
              </a:rPr>
              <a:t>Развитие продуктивного творческого воображения, которое характеризуется такими качествами как богатство продуцируемых образов и направленность.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76800" y="1190320"/>
            <a:ext cx="3942918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48"/>
            </a:solidFill>
          </a:ln>
        </p:spPr>
        <p:txBody>
          <a:bodyPr wrap="square">
            <a:spAutoFit/>
          </a:bodyPr>
          <a:lstStyle/>
          <a:p>
            <a:pPr lvl="0" indent="2571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11111"/>
                </a:solidFill>
                <a:latin typeface="Century" panose="02040604050505020304" pitchFamily="18" charset="0"/>
                <a:ea typeface="Times New Roman" pitchFamily="18" charset="0"/>
                <a:cs typeface="Times New Roman" pitchFamily="18" charset="0"/>
              </a:rPr>
              <a:t>2. Развитие качеств мышления, которые формируют креативность; такими качествами являются ассоциативность, диалектичность и системность мышления.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2708" y="2455086"/>
            <a:ext cx="7464669" cy="338554"/>
          </a:xfrm>
          <a:prstGeom prst="rect">
            <a:avLst/>
          </a:prstGeom>
          <a:solidFill>
            <a:srgbClr val="FFCCFF"/>
          </a:solidFill>
          <a:ln w="57150">
            <a:solidFill>
              <a:srgbClr val="FF0048"/>
            </a:solidFill>
          </a:ln>
        </p:spPr>
        <p:txBody>
          <a:bodyPr wrap="square">
            <a:spAutoFit/>
          </a:bodyPr>
          <a:lstStyle/>
          <a:p>
            <a:pPr lvl="0" indent="2571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111111"/>
                </a:solidFill>
                <a:latin typeface="Century" panose="02040604050505020304" pitchFamily="18" charset="0"/>
                <a:ea typeface="Times New Roman" pitchFamily="18" charset="0"/>
                <a:cs typeface="Times New Roman" pitchFamily="18" charset="0"/>
              </a:rPr>
              <a:t>Условия, благоприятствующие развитию </a:t>
            </a:r>
            <a:r>
              <a:rPr lang="ru-RU" sz="1600" b="1" dirty="0">
                <a:solidFill>
                  <a:srgbClr val="111111"/>
                </a:solidFill>
                <a:latin typeface="Century" panose="02040604050505020304" pitchFamily="18" charset="0"/>
                <a:ea typeface="Times New Roman" pitchFamily="18" charset="0"/>
                <a:cs typeface="Times New Roman" pitchFamily="18" charset="0"/>
              </a:rPr>
              <a:t>творческих </a:t>
            </a:r>
            <a:r>
              <a:rPr lang="ru-RU" sz="1600" b="1" dirty="0" smtClean="0">
                <a:solidFill>
                  <a:srgbClr val="111111"/>
                </a:solidFill>
                <a:latin typeface="Century" panose="02040604050505020304" pitchFamily="18" charset="0"/>
                <a:ea typeface="Times New Roman" pitchFamily="18" charset="0"/>
                <a:cs typeface="Times New Roman" pitchFamily="18" charset="0"/>
              </a:rPr>
              <a:t>способностей</a:t>
            </a:r>
            <a:endParaRPr lang="ru-RU" sz="1600" b="1" dirty="0">
              <a:solidFill>
                <a:prstClr val="black"/>
              </a:solidFill>
              <a:latin typeface="Century" panose="02040604050505020304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1470" y="3064417"/>
            <a:ext cx="2497847" cy="1417027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71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11111"/>
                </a:solidFill>
                <a:latin typeface="Century" panose="02040604050505020304" pitchFamily="18" charset="0"/>
                <a:ea typeface="Times New Roman" pitchFamily="18" charset="0"/>
                <a:cs typeface="Times New Roman" pitchFamily="18" charset="0"/>
              </a:rPr>
              <a:t>1. Раннее физическое и интеллектуальное развитие детей.</a:t>
            </a:r>
            <a:endParaRPr lang="ru-RU" sz="1400" b="1" dirty="0">
              <a:solidFill>
                <a:prstClr val="black"/>
              </a:solidFill>
              <a:latin typeface="Century" panose="02040604050505020304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31523" y="4799802"/>
            <a:ext cx="2788195" cy="1908729"/>
          </a:xfrm>
          <a:prstGeom prst="ellips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71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11111"/>
                </a:solidFill>
                <a:latin typeface="Century" panose="02040604050505020304" pitchFamily="18" charset="0"/>
                <a:ea typeface="Times New Roman" pitchFamily="18" charset="0"/>
                <a:cs typeface="Times New Roman" pitchFamily="18" charset="0"/>
              </a:rPr>
              <a:t>6. Комфортная психологическая обстановка, поощрение взрослыми стремления ребенка к творчеству.</a:t>
            </a:r>
            <a:endParaRPr lang="ru-RU" sz="1400" b="1" dirty="0">
              <a:solidFill>
                <a:prstClr val="black"/>
              </a:solidFill>
              <a:latin typeface="Century" panose="02040604050505020304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86500" y="3124749"/>
            <a:ext cx="2447710" cy="15739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11111"/>
                </a:solidFill>
                <a:latin typeface="Century" panose="02040604050505020304" pitchFamily="18" charset="0"/>
                <a:ea typeface="Times New Roman" pitchFamily="18" charset="0"/>
                <a:cs typeface="Times New Roman" pitchFamily="18" charset="0"/>
              </a:rPr>
              <a:t>2. Создание предметно-пространственной среды, опережающей развитие ребенка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61212" y="4990011"/>
            <a:ext cx="2625634" cy="17090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71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Умная, </a:t>
            </a:r>
            <a:r>
              <a:rPr lang="ru-RU" sz="1400" b="1" dirty="0">
                <a:solidFill>
                  <a:srgbClr val="111111"/>
                </a:solidFill>
                <a:latin typeface="Century" panose="02040604050505020304" pitchFamily="18" charset="0"/>
                <a:ea typeface="Times New Roman" pitchFamily="18" charset="0"/>
                <a:cs typeface="Times New Roman" pitchFamily="18" charset="0"/>
              </a:rPr>
              <a:t>доброжелательная</a:t>
            </a:r>
            <a:r>
              <a:rPr lang="ru-RU" sz="1400" b="1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помощь </a:t>
            </a:r>
            <a:r>
              <a:rPr lang="ru-RU" sz="1400" b="1" i="1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 не подсказка)</a:t>
            </a:r>
            <a:r>
              <a:rPr lang="ru-RU" sz="1400" b="1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взрослых. 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66292" y="2963246"/>
            <a:ext cx="3254622" cy="18969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71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11111"/>
                </a:solidFill>
                <a:latin typeface="Century" panose="02040604050505020304" pitchFamily="18" charset="0"/>
                <a:ea typeface="Times New Roman" pitchFamily="18" charset="0"/>
                <a:cs typeface="Times New Roman" pitchFamily="18" charset="0"/>
              </a:rPr>
              <a:t>3. Самостоятельное решение ребенком задач, требующих максимального напряжения сил, когда ребенок добирается до "потолка " своих возможностей.</a:t>
            </a:r>
            <a:endParaRPr lang="ru-RU" sz="1400" b="1" dirty="0">
              <a:solidFill>
                <a:prstClr val="black"/>
              </a:solidFill>
              <a:latin typeface="Century" panose="02040604050505020304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3392" y="4698688"/>
            <a:ext cx="2748745" cy="192198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71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Предоставление ребенку свободы в </a:t>
            </a:r>
            <a:r>
              <a:rPr lang="ru-RU" sz="1400" b="1" dirty="0">
                <a:solidFill>
                  <a:srgbClr val="111111"/>
                </a:solidFill>
                <a:latin typeface="Century" panose="02040604050505020304" pitchFamily="18" charset="0"/>
                <a:ea typeface="Times New Roman" pitchFamily="18" charset="0"/>
                <a:cs typeface="Times New Roman" pitchFamily="18" charset="0"/>
              </a:rPr>
              <a:t>выборе</a:t>
            </a:r>
            <a:r>
              <a:rPr lang="ru-RU" sz="1400" b="1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деятельности, чередовании дел, продолжительности занятий одни делом и т. д. 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004339003"/>
              </p:ext>
            </p:extLst>
          </p:nvPr>
        </p:nvGraphicFramePr>
        <p:xfrm>
          <a:off x="263769" y="297960"/>
          <a:ext cx="8449407" cy="609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514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36E7B0-6B90-4A8B-8974-825411B0E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336E7B0-6B90-4A8B-8974-825411B0E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0650C8-0C41-4FBC-A6E5-9A86A5064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80650C8-0C41-4FBC-A6E5-9A86A5064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794CD5-5597-4261-8805-D72F9247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54794CD5-5597-4261-8805-D72F92472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3F0423-A321-4EE3-B1BC-2BA8E22D1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5D3F0423-A321-4EE3-B1BC-2BA8E22D1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6FF589-A8C0-4713-9430-70E3B01BF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7F6FF589-A8C0-4713-9430-70E3B01BF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C53F63-7472-4295-B6BF-62507DE5C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7CC53F63-7472-4295-B6BF-62507DE5C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88BE71-D549-49CA-AC3B-3473933C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3188BE71-D549-49CA-AC3B-3473933C2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D70AAC-39BA-46C2-A312-D4EA394E7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57D70AAC-39BA-46C2-A312-D4EA394E7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696B6D-A15C-4A0B-8DB8-79F773C47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3696B6D-A15C-4A0B-8DB8-79F773C47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7C6FD2-14AC-42E6-B18B-617AB7DA3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2C7C6FD2-14AC-42E6-B18B-617AB7DA3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04148A-D6A1-4F81-8C8A-26126C65C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AF04148A-D6A1-4F81-8C8A-26126C65CC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140110"/>
            <a:ext cx="7974623" cy="7294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4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b="1" spc="-35" dirty="0" smtClean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ОРГАНИЗАЦИЯ ПРЕДМЕТНО-ПРОСТРАНСТВЕННОЙ СРЕДЫ  ДЛЯ РАЗВИТИЯ ТВОРЧЕСКИХ СПОСОБНОСТЕЙ</a:t>
            </a:r>
            <a:endParaRPr lang="ru-RU" sz="1000" dirty="0">
              <a:latin typeface="Century" panose="02040604050505020304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767" y="2417708"/>
            <a:ext cx="2593733" cy="584775"/>
          </a:xfrm>
          <a:prstGeom prst="rect">
            <a:avLst/>
          </a:prstGeom>
          <a:solidFill>
            <a:srgbClr val="66CCFF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</a:rPr>
              <a:t>Центр изобразительного искусства</a:t>
            </a:r>
            <a:endParaRPr lang="ru-RU" sz="1600" b="1" dirty="0">
              <a:latin typeface="Century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8819" y="2422014"/>
            <a:ext cx="192111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</a:rPr>
              <a:t>Театральный уголок. </a:t>
            </a:r>
            <a:endParaRPr lang="ru-RU" b="1" dirty="0">
              <a:latin typeface="Century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3435" y="2417708"/>
            <a:ext cx="2175100" cy="646331"/>
          </a:xfrm>
          <a:prstGeom prst="rect">
            <a:avLst/>
          </a:prstGeom>
          <a:solidFill>
            <a:srgbClr val="FFCCFF"/>
          </a:solidFill>
          <a:ln w="57150">
            <a:solidFill>
              <a:srgbClr val="FF004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</a:rPr>
              <a:t>Музыкальный уголок. </a:t>
            </a:r>
            <a:endParaRPr lang="ru-RU" b="1" dirty="0">
              <a:latin typeface="Century" panose="020406040505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6985" y="5656193"/>
            <a:ext cx="248145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entury" panose="02040604050505020304" pitchFamily="18" charset="0"/>
              </a:rPr>
              <a:t>Центр литературного </a:t>
            </a:r>
            <a:r>
              <a:rPr lang="ru-RU" sz="1600" b="1" dirty="0" smtClean="0">
                <a:latin typeface="Century" panose="02040604050505020304" pitchFamily="18" charset="0"/>
              </a:rPr>
              <a:t>развития</a:t>
            </a:r>
            <a:endParaRPr lang="ru-RU" sz="1600" dirty="0">
              <a:latin typeface="Century" panose="020406040505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767" y="1015741"/>
            <a:ext cx="3886201" cy="1200329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entury" panose="02040604050505020304" pitchFamily="18" charset="0"/>
                <a:ea typeface="Times New Roman"/>
              </a:rPr>
              <a:t>Главное условие:</a:t>
            </a:r>
          </a:p>
          <a:p>
            <a:pPr algn="ctr"/>
            <a:r>
              <a:rPr lang="ru-RU" b="1" i="1" dirty="0" smtClean="0">
                <a:latin typeface="Century" panose="02040604050505020304" pitchFamily="18" charset="0"/>
                <a:ea typeface="Times New Roman"/>
              </a:rPr>
              <a:t>опора </a:t>
            </a:r>
            <a:r>
              <a:rPr lang="ru-RU" b="1" i="1" dirty="0">
                <a:latin typeface="Century" panose="02040604050505020304" pitchFamily="18" charset="0"/>
                <a:ea typeface="Times New Roman"/>
              </a:rPr>
              <a:t>на личностно-ориентированную модель взаимодействия между людьми.</a:t>
            </a:r>
            <a:endParaRPr lang="ru-RU" b="1" i="1" dirty="0">
              <a:latin typeface="Century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60985" y="1092685"/>
            <a:ext cx="4703884" cy="1046440"/>
          </a:xfrm>
          <a:prstGeom prst="rect">
            <a:avLst/>
          </a:prstGeom>
          <a:solidFill>
            <a:srgbClr val="CC99FF"/>
          </a:solidFill>
          <a:ln w="57150">
            <a:solidFill>
              <a:srgbClr val="FF0048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Century" panose="02040604050505020304" pitchFamily="18" charset="0"/>
                <a:ea typeface="Times New Roman"/>
                <a:cs typeface="Times New Roman"/>
              </a:rPr>
              <a:t>ПРИНЦИПЫ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Уважение </a:t>
            </a:r>
            <a:r>
              <a:rPr lang="ru-RU" sz="1600" b="1" dirty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интересов и потребностей</a:t>
            </a:r>
            <a:endParaRPr lang="ru-RU" sz="1600" dirty="0">
              <a:solidFill>
                <a:prstClr val="black"/>
              </a:solidFill>
              <a:latin typeface="Century" panose="02040604050505020304" pitchFamily="18" charset="0"/>
              <a:ea typeface="Calibri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Уважение </a:t>
            </a:r>
            <a:r>
              <a:rPr lang="ru-RU" sz="1600" b="1" dirty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мнения и личностной </a:t>
            </a:r>
            <a:r>
              <a:rPr lang="ru-RU" sz="1600" b="1" dirty="0" smtClean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позиции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Активность в разных видах </a:t>
            </a:r>
            <a:r>
              <a:rPr lang="ru-RU" sz="1600" b="1" dirty="0" smtClean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деятельности</a:t>
            </a:r>
            <a:endParaRPr lang="ru-RU" sz="1600" dirty="0">
              <a:solidFill>
                <a:prstClr val="black"/>
              </a:solidFill>
              <a:latin typeface="Century" panose="02040604050505020304" pitchFamily="18" charset="0"/>
              <a:ea typeface="Calibri"/>
              <a:cs typeface="Times New Roman"/>
            </a:endParaRPr>
          </a:p>
        </p:txBody>
      </p:sp>
      <p:pic>
        <p:nvPicPr>
          <p:cNvPr id="18" name="Рисунок 17" descr="Уголок изобразительного творчества в детском саду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865" y="3219264"/>
            <a:ext cx="2393536" cy="1692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Театральный уголок в группе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8137" y="3270372"/>
            <a:ext cx="2612964" cy="170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Музыкальный уголок с балалайкой, деревянными ложками, бубнами и др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5964" y="3219266"/>
            <a:ext cx="2786428" cy="175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Дети рассматривают книги, стоящие на полках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81858" y="5099538"/>
            <a:ext cx="2281151" cy="159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969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 animBg="1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76676" y="2745510"/>
            <a:ext cx="5211587" cy="908864"/>
          </a:xfrm>
          <a:prstGeom prst="ellipse">
            <a:avLst/>
          </a:prstGeom>
          <a:solidFill>
            <a:srgbClr val="FF0048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itchFamily="18" charset="0"/>
                <a:cs typeface="Times New Roman" pitchFamily="18" charset="0"/>
              </a:rPr>
              <a:t>ВИДЫ ТВОРЧЕСКОЙ  ДЕЯТЕЛЬНОСТИ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5658" y="1571374"/>
            <a:ext cx="2609019" cy="63209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685800">
              <a:lnSpc>
                <a:spcPct val="115000"/>
              </a:lnSpc>
              <a:spcAft>
                <a:spcPts val="750"/>
              </a:spcAft>
            </a:pPr>
            <a:r>
              <a:rPr lang="ru-RU" sz="1600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ИЗОБРАЗИТЕЛЬНАЯ ДЕЯТЕЛЬНОСТЬ</a:t>
            </a:r>
            <a:endParaRPr lang="ru-RU" sz="1600" dirty="0">
              <a:solidFill>
                <a:prstClr val="black"/>
              </a:solidFill>
              <a:latin typeface="Century" panose="02040604050505020304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822" y="4181216"/>
            <a:ext cx="2584893" cy="65864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685800">
              <a:lnSpc>
                <a:spcPct val="115000"/>
              </a:lnSpc>
              <a:spcAft>
                <a:spcPts val="750"/>
              </a:spcAft>
            </a:pPr>
            <a:r>
              <a:rPr lang="ru-RU" sz="1600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МУЗЫКАЛЬНАЯ ДЕЯТЕЛЬНОСТЬ</a:t>
            </a:r>
            <a:endParaRPr lang="ru-RU" sz="1600" dirty="0">
              <a:solidFill>
                <a:prstClr val="black"/>
              </a:solidFill>
              <a:latin typeface="Century" panose="02040604050505020304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2747" y="4190508"/>
            <a:ext cx="2509634" cy="632096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685800">
              <a:lnSpc>
                <a:spcPct val="115000"/>
              </a:lnSpc>
              <a:spcAft>
                <a:spcPts val="750"/>
              </a:spcAft>
            </a:pPr>
            <a:r>
              <a:rPr lang="ru-RU" sz="1600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ТЕАТРАЛЬНАЯ ДЕЯТЕЛЬНОСТЬ</a:t>
            </a:r>
            <a:endParaRPr lang="ru-RU" sz="1600" dirty="0">
              <a:solidFill>
                <a:prstClr val="black"/>
              </a:solidFill>
              <a:latin typeface="Century" panose="02040604050505020304" pitchFamily="18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9233" y="436745"/>
            <a:ext cx="875561" cy="3400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defTabSz="685800">
              <a:lnSpc>
                <a:spcPct val="115000"/>
              </a:lnSpc>
              <a:spcAft>
                <a:spcPts val="750"/>
              </a:spcAft>
            </a:pPr>
            <a:r>
              <a:rPr lang="ru-RU" sz="1400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ЛЕПКА</a:t>
            </a:r>
            <a:endParaRPr lang="ru-RU" sz="1400" dirty="0">
              <a:solidFill>
                <a:prstClr val="black"/>
              </a:solidFill>
              <a:latin typeface="Century" panose="02040604050505020304" pitchFamily="18" charset="0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93809" y="436745"/>
            <a:ext cx="3147172" cy="564578"/>
          </a:xfrm>
          <a:prstGeom prst="rect">
            <a:avLst/>
          </a:prstGeom>
          <a:solidFill>
            <a:srgbClr val="99FF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685800">
              <a:lnSpc>
                <a:spcPct val="115000"/>
              </a:lnSpc>
              <a:spcAft>
                <a:spcPts val="750"/>
              </a:spcAft>
            </a:pPr>
            <a:r>
              <a:rPr lang="ru-RU" sz="1400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КОНСТРУКТИВНО-МОДЕЛЬНАЯ ДЕЯТЕЛЬНОСТЬ</a:t>
            </a:r>
            <a:endParaRPr lang="ru-RU" sz="1400" dirty="0">
              <a:solidFill>
                <a:prstClr val="black"/>
              </a:solidFill>
              <a:latin typeface="Century" panose="02040604050505020304" pitchFamily="18" charset="0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77" y="5104656"/>
            <a:ext cx="3582147" cy="632096"/>
          </a:xfrm>
          <a:prstGeom prst="rect">
            <a:avLst/>
          </a:prstGeom>
          <a:solidFill>
            <a:srgbClr val="66CC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685800">
              <a:lnSpc>
                <a:spcPct val="115000"/>
              </a:lnSpc>
              <a:spcAft>
                <a:spcPts val="750"/>
              </a:spcAft>
            </a:pPr>
            <a:r>
              <a:rPr lang="ru-RU" sz="1600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ХУДОЖЕСТВЕННО-РЕЧЕВАЯ ДЕЯТЕЛЬНОСТЬ</a:t>
            </a:r>
            <a:endParaRPr lang="ru-RU" sz="1600" dirty="0">
              <a:solidFill>
                <a:prstClr val="black"/>
              </a:solidFill>
              <a:latin typeface="Century" panose="02040604050505020304" pitchFamily="18" charset="0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13180" y="473976"/>
            <a:ext cx="1611339" cy="30777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АППЛИКАЦИЯ</a:t>
            </a:r>
            <a:endParaRPr lang="ru-RU" sz="1400" dirty="0">
              <a:latin typeface="Century" panose="020406040505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347" y="436657"/>
            <a:ext cx="1417376" cy="340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defTabSz="685800">
              <a:lnSpc>
                <a:spcPct val="115000"/>
              </a:lnSpc>
              <a:spcAft>
                <a:spcPts val="750"/>
              </a:spcAft>
            </a:pPr>
            <a:r>
              <a:rPr lang="ru-RU" sz="1400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РИСОВАНИЕ</a:t>
            </a:r>
            <a:endParaRPr lang="ru-RU" sz="1400" dirty="0">
              <a:solidFill>
                <a:prstClr val="black"/>
              </a:solidFill>
              <a:latin typeface="Century" panose="02040604050505020304" pitchFamily="18" charset="0"/>
              <a:ea typeface="Calibri"/>
              <a:cs typeface="Times New Roman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1345223" y="776750"/>
            <a:ext cx="1560436" cy="1106574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30926" y="3654374"/>
            <a:ext cx="43962" cy="1472324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944605" y="3552092"/>
            <a:ext cx="895310" cy="598412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4" idx="2"/>
          </p:cNvCxnSpPr>
          <p:nvPr/>
        </p:nvCxnSpPr>
        <p:spPr>
          <a:xfrm flipV="1">
            <a:off x="4210168" y="2203470"/>
            <a:ext cx="0" cy="54204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576264" y="802152"/>
            <a:ext cx="658790" cy="790527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263480" y="805762"/>
            <a:ext cx="0" cy="802143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514677" y="976409"/>
            <a:ext cx="1573586" cy="103605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757520" y="3552092"/>
            <a:ext cx="1087899" cy="638416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 descr="Дети рисуют в кружке художественно-эстетического развития, воспитатель помогает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68" y="1829133"/>
            <a:ext cx="1935674" cy="161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i.ytimg.com/vi/5ZjAe3oRC8E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03"/>
          <a:stretch/>
        </p:blipFill>
        <p:spPr bwMode="auto">
          <a:xfrm>
            <a:off x="6746182" y="1607905"/>
            <a:ext cx="2153060" cy="1427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pdb/879261/cbc994d7-d287-4525-bc66-49b1478d751c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187" y="5027818"/>
            <a:ext cx="2381951" cy="1583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 descr="На столе стоят бумажные куклы животных, дети рассматривают их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0329" y="4967305"/>
            <a:ext cx="2310118" cy="1705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7737" y="914290"/>
            <a:ext cx="5222631" cy="10772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4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entury" panose="02040604050505020304" pitchFamily="18" charset="0"/>
                <a:ea typeface="Calibri"/>
              </a:rPr>
              <a:t>ВООБРАЖЕНИЕ </a:t>
            </a:r>
            <a:r>
              <a:rPr lang="ru-RU" sz="1600" b="1" dirty="0" smtClean="0">
                <a:latin typeface="Century" panose="02040604050505020304" pitchFamily="18" charset="0"/>
                <a:ea typeface="Calibri"/>
              </a:rPr>
              <a:t>— </a:t>
            </a:r>
            <a:r>
              <a:rPr lang="ru-RU" sz="1600" b="1" dirty="0">
                <a:latin typeface="Century" panose="02040604050505020304" pitchFamily="18" charset="0"/>
                <a:ea typeface="Calibri"/>
              </a:rPr>
              <a:t>психический процесс, заключающийся в создании образов предметов и ситуаций, основанных на результатах их восприятия и осмысления. </a:t>
            </a:r>
            <a:endParaRPr lang="ru-RU" sz="1600" b="1" dirty="0">
              <a:latin typeface="Century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6623" y="250540"/>
            <a:ext cx="7499839" cy="369332"/>
          </a:xfrm>
          <a:prstGeom prst="rect">
            <a:avLst/>
          </a:prstGeom>
          <a:solidFill>
            <a:srgbClr val="99FF33"/>
          </a:solidFill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Century" panose="02040604050505020304" pitchFamily="18" charset="0"/>
                <a:ea typeface="Calibri"/>
              </a:rPr>
              <a:t>ВООБРАЖЕНИЕ </a:t>
            </a:r>
            <a:r>
              <a:rPr lang="ru-RU" b="1" dirty="0" smtClean="0">
                <a:solidFill>
                  <a:prstClr val="black"/>
                </a:solidFill>
                <a:latin typeface="Century" panose="02040604050505020304" pitchFamily="18" charset="0"/>
              </a:rPr>
              <a:t> - </a:t>
            </a:r>
            <a:r>
              <a:rPr lang="ru-RU" b="1" dirty="0" smtClean="0">
                <a:solidFill>
                  <a:prstClr val="black"/>
                </a:solidFill>
                <a:latin typeface="Century" panose="02040604050505020304" pitchFamily="18" charset="0"/>
                <a:ea typeface="Calibri"/>
              </a:rPr>
              <a:t>ОСНОВА ТВОРЧЕСКОЙ ДЕЯТЕЛЬНОСТИ</a:t>
            </a:r>
            <a:endParaRPr lang="ru-RU" b="1" dirty="0">
              <a:latin typeface="Century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330" y="2281535"/>
            <a:ext cx="4572000" cy="1200329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/>
                <a:ea typeface="Calibri"/>
              </a:rPr>
              <a:t>О</a:t>
            </a:r>
            <a:r>
              <a:rPr lang="ru-RU" sz="1600" dirty="0" smtClean="0">
                <a:latin typeface="Times New Roman"/>
                <a:ea typeface="Calibri"/>
              </a:rPr>
              <a:t>сновные свойства </a:t>
            </a:r>
            <a:r>
              <a:rPr lang="ru-RU" sz="1600" dirty="0">
                <a:latin typeface="Times New Roman"/>
                <a:ea typeface="Calibri"/>
              </a:rPr>
              <a:t>воображения </a:t>
            </a:r>
            <a:r>
              <a:rPr lang="ru-RU" sz="1600" dirty="0" smtClean="0">
                <a:latin typeface="Times New Roman"/>
                <a:ea typeface="Calibri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/>
                <a:ea typeface="Calibri"/>
              </a:rPr>
              <a:t>видение </a:t>
            </a:r>
            <a:r>
              <a:rPr lang="ru-RU" dirty="0">
                <a:latin typeface="Times New Roman"/>
                <a:ea typeface="Calibri"/>
              </a:rPr>
              <a:t>целого раньше частей</a:t>
            </a:r>
            <a:r>
              <a:rPr lang="ru-RU" dirty="0" smtClean="0">
                <a:latin typeface="Times New Roman"/>
                <a:ea typeface="Calibri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перенос функции с одного предмета на другой.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25615" y="3846484"/>
            <a:ext cx="6180993" cy="17235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entury" panose="02040604050505020304" pitchFamily="18" charset="0"/>
                <a:ea typeface="Calibri"/>
              </a:rPr>
              <a:t>Значимые показатели в развитии воображения 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/>
                <a:ea typeface="Calibri"/>
              </a:rPr>
              <a:t>опора </a:t>
            </a:r>
            <a:r>
              <a:rPr lang="ru-RU" dirty="0">
                <a:latin typeface="Times New Roman"/>
                <a:ea typeface="Calibri"/>
              </a:rPr>
              <a:t>на наглядность, </a:t>
            </a:r>
            <a:endParaRPr lang="ru-RU" dirty="0" smtClean="0">
              <a:latin typeface="Times New Roman"/>
              <a:ea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/>
                <a:ea typeface="Calibri"/>
              </a:rPr>
              <a:t>использование </a:t>
            </a:r>
            <a:r>
              <a:rPr lang="ru-RU" dirty="0">
                <a:latin typeface="Times New Roman"/>
                <a:ea typeface="Calibri"/>
              </a:rPr>
              <a:t>прошлого опыта, </a:t>
            </a:r>
            <a:endParaRPr lang="ru-RU" dirty="0" smtClean="0">
              <a:latin typeface="Times New Roman"/>
              <a:ea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/>
                <a:ea typeface="Calibri"/>
              </a:rPr>
              <a:t>наличие </a:t>
            </a:r>
            <a:r>
              <a:rPr lang="ru-RU" dirty="0">
                <a:latin typeface="Times New Roman"/>
                <a:ea typeface="Calibri"/>
              </a:rPr>
              <a:t>особой внутренней позиции, позволяющей, не приспосабливаясь к ситуации, подчинять ее себе, овладевать содержательными ее особенностями</a:t>
            </a:r>
            <a:endParaRPr lang="ru-RU" dirty="0"/>
          </a:p>
        </p:txBody>
      </p:sp>
      <p:pic>
        <p:nvPicPr>
          <p:cNvPr id="6146" name="Picture 2" descr="https://avatars.mds.yandex.net/get-zen_doc/197791/pub_59f60464a815f14b2dd082fb_59f6057f248090e8797e44ea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805" y="5073162"/>
            <a:ext cx="2794295" cy="1595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92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5776" y="269405"/>
            <a:ext cx="6247223" cy="461665"/>
          </a:xfrm>
          <a:prstGeom prst="rect">
            <a:avLst/>
          </a:prstGeom>
          <a:solidFill>
            <a:srgbClr val="FF99CC"/>
          </a:solidFill>
          <a:ln w="57150">
            <a:solidFill>
              <a:srgbClr val="66CCFF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ВАРИАНТЫ РАЗВИТИЯ ВООБРАЖЕНИЯ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87034" y="843997"/>
            <a:ext cx="52389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КЛАСС ОТКРЫТЫХ ЗАДАЧ</a:t>
            </a:r>
            <a:r>
              <a:rPr lang="ru-RU" b="1" dirty="0" smtClean="0">
                <a:solidFill>
                  <a:srgbClr val="0070C0"/>
                </a:solidFill>
                <a:latin typeface="Century" panose="02040604050505020304" pitchFamily="18" charset="0"/>
                <a:ea typeface="Times New Roman"/>
              </a:rPr>
              <a:t> (У. РЕЙТМАН)</a:t>
            </a:r>
            <a:endParaRPr lang="ru-RU" b="1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081" y="1661738"/>
            <a:ext cx="6885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ru-RU" b="1" i="1" dirty="0" smtClean="0">
                <a:solidFill>
                  <a:srgbClr val="FF0048"/>
                </a:solidFill>
                <a:latin typeface="Century" panose="02040604050505020304" pitchFamily="18" charset="0"/>
                <a:ea typeface="Times New Roman"/>
              </a:rPr>
              <a:t>ИСПОЛЬЗОВАНИЕ ПРЕДМЕТОВ В ДРУГОМ КАЧЕСТВЕ</a:t>
            </a:r>
            <a:endParaRPr lang="ru-RU" b="1" i="1" dirty="0">
              <a:solidFill>
                <a:srgbClr val="FF0048"/>
              </a:solidFill>
              <a:latin typeface="Century" panose="02040604050505020304" pitchFamily="18" charset="0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6423" y="2277181"/>
            <a:ext cx="7342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ru-RU" b="1" i="1" dirty="0" smtClean="0">
                <a:latin typeface="Century" panose="02040604050505020304" pitchFamily="18" charset="0"/>
                <a:ea typeface="Times New Roman"/>
              </a:rPr>
              <a:t>ПРЕОДОЛЕНИЕ СТЕРЕОТИПНОСТИ МЫШЛЕНИЯ — ТРИЗ</a:t>
            </a:r>
            <a:endParaRPr lang="ru-RU" b="1" i="1" dirty="0">
              <a:latin typeface="Century" panose="02040604050505020304" pitchFamily="18" charset="0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8539" y="4191005"/>
            <a:ext cx="2751074" cy="2767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algn="just">
              <a:lnSpc>
                <a:spcPts val="1350"/>
              </a:lnSpc>
              <a:spcBef>
                <a:spcPts val="4800"/>
              </a:spcBef>
              <a:spcAft>
                <a:spcPts val="148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Century" panose="02040604050505020304" pitchFamily="18" charset="0"/>
                <a:ea typeface="Times New Roman"/>
              </a:rPr>
              <a:t>РАЗВИТИЕ </a:t>
            </a:r>
            <a:r>
              <a:rPr lang="ru-RU" b="1" i="1" dirty="0" smtClean="0">
                <a:solidFill>
                  <a:srgbClr val="C00000"/>
                </a:solidFill>
                <a:latin typeface="Century" panose="02040604050505020304" pitchFamily="18" charset="0"/>
                <a:ea typeface="Times New Roman"/>
              </a:rPr>
              <a:t> ЛОГИКИ</a:t>
            </a:r>
            <a:endParaRPr lang="ru-RU" b="1" i="1" dirty="0">
              <a:solidFill>
                <a:srgbClr val="C00000"/>
              </a:solidFill>
              <a:latin typeface="Century" panose="02040604050505020304" pitchFamily="18" charset="0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599" y="3146256"/>
            <a:ext cx="5349541" cy="2767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algn="just">
              <a:lnSpc>
                <a:spcPts val="1350"/>
              </a:lnSpc>
              <a:spcBef>
                <a:spcPts val="4800"/>
              </a:spcBef>
            </a:pPr>
            <a:r>
              <a:rPr lang="ru-RU" b="1" i="1" dirty="0" smtClean="0">
                <a:solidFill>
                  <a:srgbClr val="FF0000"/>
                </a:solidFill>
                <a:latin typeface="Century" panose="02040604050505020304" pitchFamily="18" charset="0"/>
                <a:ea typeface="Times New Roman"/>
              </a:rPr>
              <a:t>МЕТОД ТВОРЧЕСКИХ ПРЕОБРАЗОВАНИЙ</a:t>
            </a:r>
            <a:endParaRPr lang="ru-RU" b="1" i="1" dirty="0">
              <a:solidFill>
                <a:srgbClr val="FF0000"/>
              </a:solidFill>
              <a:latin typeface="Century" panose="02040604050505020304" pitchFamily="18" charset="0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42044" y="3767978"/>
            <a:ext cx="5056192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algn="just">
              <a:lnSpc>
                <a:spcPts val="1350"/>
              </a:lnSpc>
              <a:spcBef>
                <a:spcPts val="4800"/>
              </a:spcBef>
              <a:spcAft>
                <a:spcPts val="148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Century" panose="02040604050505020304" pitchFamily="18" charset="0"/>
                <a:ea typeface="Times New Roman"/>
              </a:rPr>
              <a:t>РАЗВИТИЕ СЛОВЕСНОГО ТВОРЧЕСТВА</a:t>
            </a:r>
            <a:endParaRPr lang="ru-RU" b="1" i="1" dirty="0">
              <a:solidFill>
                <a:srgbClr val="7030A0"/>
              </a:solidFill>
              <a:latin typeface="Century" panose="02040604050505020304" pitchFamily="18" charset="0"/>
              <a:ea typeface="Times New Roman"/>
            </a:endParaRPr>
          </a:p>
        </p:txBody>
      </p:sp>
      <p:pic>
        <p:nvPicPr>
          <p:cNvPr id="7170" name="Picture 2" descr="http://www.razvitierebenka.net/fotki9/razvitie_fantazii_u_dete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416" y="4606118"/>
            <a:ext cx="3048000" cy="2028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96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40079" y="311532"/>
            <a:ext cx="8138161" cy="1209883"/>
          </a:xfrm>
          <a:prstGeom prst="rect">
            <a:avLst/>
          </a:prstGeom>
          <a:solidFill>
            <a:srgbClr val="FFCCFF"/>
          </a:solidFill>
          <a:ln w="57150">
            <a:solidFill>
              <a:srgbClr val="66CC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400" b="1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ОРГАНИЗАЦИЯ ТВОРЧЕСКОЙ ДЕЯТЕЛЬНОСТИ </a:t>
            </a:r>
          </a:p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400" b="1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ПРОЦЕССЕ  ООД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4311" y="1842015"/>
            <a:ext cx="6092336" cy="224676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48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i="1" dirty="0" smtClean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РАССМАТРИВАНИЕ КАРТИН И РЕПРОДУКЦИЙ</a:t>
            </a:r>
            <a:endParaRPr lang="ru-RU" sz="1400" b="1" i="1" dirty="0" smtClean="0">
              <a:latin typeface="Century" panose="02040604050505020304" pitchFamily="18" charset="0"/>
              <a:ea typeface="Calibri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i="1" dirty="0" smtClean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РАССКАЗЫВАНИЕ ПО КАРТИНЕ</a:t>
            </a:r>
            <a:endParaRPr lang="ru-RU" sz="1400" b="1" i="1" dirty="0" smtClean="0">
              <a:latin typeface="Century" panose="02040604050505020304" pitchFamily="18" charset="0"/>
              <a:ea typeface="Calibri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i="1" dirty="0" smtClean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ХУДОЖЕСТВЕННОЕ СЛОВО (СТИХИ, ЗАГАДКИ, ПОТЕШКИ), ЗАДАЧКИ-ШУТКИ</a:t>
            </a:r>
            <a:endParaRPr lang="ru-RU" sz="1400" b="1" i="1" dirty="0" smtClean="0">
              <a:latin typeface="Century" panose="02040604050505020304" pitchFamily="18" charset="0"/>
              <a:ea typeface="Calibri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i="1" dirty="0" smtClean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АРТ-ТЕРАПИЯ, ТЕРАПИЯ ТВОРЧЕСКИМ ВЫРАЖЕНИЕМ</a:t>
            </a:r>
            <a:endParaRPr lang="ru-RU" sz="1400" b="1" i="1" dirty="0" smtClean="0">
              <a:latin typeface="Century" panose="02040604050505020304" pitchFamily="18" charset="0"/>
              <a:ea typeface="Calibri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i="1" dirty="0" smtClean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ИЗОТЕРАПИЯ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i="1" dirty="0" smtClean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ДРАМАТЕРАПИЯ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i="1" dirty="0" smtClean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МУЗЫКАЛЬНАЯ И ТАНЦЕВАЛЬНАЯ ТЕРАПИЯ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i="1" dirty="0" smtClean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СКАЗКОТЕРАПИЯ</a:t>
            </a:r>
            <a:endParaRPr lang="ru-RU" sz="1400" b="1" i="1" dirty="0" smtClean="0">
              <a:solidFill>
                <a:srgbClr val="1B1C2A"/>
              </a:solidFill>
              <a:latin typeface="Century" panose="02040604050505020304" pitchFamily="18" charset="0"/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i="1" dirty="0" smtClean="0">
                <a:latin typeface="Century" panose="02040604050505020304" pitchFamily="18" charset="0"/>
                <a:ea typeface="Calibri"/>
                <a:cs typeface="Times New Roman"/>
              </a:rPr>
              <a:t>ИНДИВИДУАЛИЗАЦИЯ ЗАДАНИЙ</a:t>
            </a:r>
            <a:r>
              <a:rPr lang="ru-RU" sz="1400" b="1" i="1" dirty="0" smtClean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</a:rPr>
              <a:t> </a:t>
            </a:r>
          </a:p>
        </p:txBody>
      </p:sp>
      <p:pic>
        <p:nvPicPr>
          <p:cNvPr id="4" name="Рисунок 3" descr="https://melkie.net/wp-content/uploads/2017/12/rospis-v-narodnom-stile-600x4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97026">
            <a:off x="346563" y="4747846"/>
            <a:ext cx="2203206" cy="166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ети создают композицию из глины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95024">
            <a:off x="2822330" y="4348085"/>
            <a:ext cx="2215662" cy="153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алыши играют на детских музыкальных инструментах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4474" y="2127738"/>
            <a:ext cx="2189285" cy="154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ебёнок создаёт изображение цветка с помощью песка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10711">
            <a:off x="6045089" y="4393860"/>
            <a:ext cx="2273330" cy="1802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85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andia.ru/text/77/309/images/image001_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8562" y="465992"/>
            <a:ext cx="3930161" cy="5627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284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6093" y="2492596"/>
            <a:ext cx="63392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anose="02040604050505020304" pitchFamily="18" charset="0"/>
                <a:ea typeface="Calibri"/>
                <a:cs typeface="Times New Roman"/>
              </a:rPr>
              <a:t>СПАСИБО ЗА ВНИМАНИЕ!</a:t>
            </a: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anose="02040604050505020304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0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552" y="666750"/>
            <a:ext cx="7886700" cy="5410200"/>
          </a:xfrm>
          <a:ln w="76200">
            <a:solidFill>
              <a:schemeClr val="accent1"/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0"/>
              </a:spcBef>
            </a:pPr>
            <a:r>
              <a:rPr lang="ru-RU" sz="4400" b="1" kern="1800" dirty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"Ребенок, испытавший радость творчества даже в самой минимальной степени, становится другим, </a:t>
            </a:r>
            <a:r>
              <a:rPr lang="ru-RU" sz="4400" b="1" kern="1800" dirty="0" smtClean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/>
            </a:r>
            <a:br>
              <a:rPr lang="ru-RU" sz="4400" b="1" kern="1800" dirty="0" smtClean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</a:br>
            <a:r>
              <a:rPr lang="ru-RU" sz="4400" b="1" kern="1800" dirty="0" smtClean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чем </a:t>
            </a:r>
            <a:r>
              <a:rPr lang="ru-RU" sz="4400" b="1" kern="1800" dirty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ребенок, подражающий актам других"</a:t>
            </a:r>
            <a:r>
              <a:rPr lang="ru-RU" sz="4400" dirty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/>
            </a:r>
            <a:br>
              <a:rPr lang="ru-RU" sz="4400" dirty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</a:br>
            <a:r>
              <a:rPr lang="ru-RU" sz="4400" b="1" kern="1800" dirty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Б. Асафьев</a:t>
            </a:r>
            <a:endParaRPr lang="ru-RU" sz="4400" dirty="0">
              <a:solidFill>
                <a:prstClr val="black"/>
              </a:solidFill>
              <a:latin typeface="Century" panose="020406040505050203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0617" y="236549"/>
            <a:ext cx="3962399" cy="6186309"/>
          </a:xfrm>
          <a:prstGeom prst="rect">
            <a:avLst/>
          </a:prstGeom>
          <a:ln w="130175" cmpd="tri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«Художественно-эстетическое развитие 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др.)».</a:t>
            </a:r>
            <a:endParaRPr lang="ru-RU" sz="1600" dirty="0">
              <a:latin typeface="Century" panose="02040604050505020304" pitchFamily="18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См. пункт 2.6. ФГОС ДО.</a:t>
            </a:r>
            <a:endParaRPr lang="ru-RU" sz="1600" dirty="0">
              <a:latin typeface="Century" panose="02040604050505020304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 descr="http://togur-school.tom.ru/wp-content/uploads/2018/07/f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73" y="1549573"/>
            <a:ext cx="4610100" cy="38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36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842627" y="1346669"/>
            <a:ext cx="7886700" cy="132556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ru-RU" sz="2400" b="1" dirty="0" smtClean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Цель: </a:t>
            </a:r>
            <a:r>
              <a:rPr lang="ru-RU" sz="2400" b="1" dirty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формирование у них эстетического идеала и художественного вкуса, а также способности к творчеству.</a:t>
            </a:r>
            <a:endParaRPr lang="ru-RU" sz="2400" dirty="0">
              <a:effectLst/>
              <a:latin typeface="Century" panose="02040604050505020304" pitchFamily="18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67525" y="3062826"/>
            <a:ext cx="2124075" cy="1685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создавать </a:t>
            </a:r>
            <a:r>
              <a:rPr lang="ru-RU" dirty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свою предметно-развивающую художественную среду. </a:t>
            </a:r>
            <a:endParaRPr lang="ru-RU" sz="1600" dirty="0">
              <a:latin typeface="Century" panose="02040604050505020304" pitchFamily="18" charset="0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6325" y="293638"/>
            <a:ext cx="7067549" cy="646331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ХУДОЖЕСТВЕННО-ЭСТЕТИЧЕСКОЕ РАЗВИТИЕ ДОШКОЛЬНИКОВ 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352" y="3062826"/>
            <a:ext cx="22860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формирование (развитие) у детей художественного вкуса (зрительского, слухового</a:t>
            </a:r>
            <a:r>
              <a:rPr lang="ru-RU" dirty="0" smtClean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)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1733" y="3059073"/>
            <a:ext cx="175836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умения общаться с искусством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5977" y="3059073"/>
            <a:ext cx="1943100" cy="923330"/>
          </a:xfrm>
          <a:prstGeom prst="rect">
            <a:avLst/>
          </a:prstGeom>
          <a:solidFill>
            <a:srgbClr val="FF0000"/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активно проявлять себя в </a:t>
            </a:r>
            <a:r>
              <a:rPr lang="ru-RU" dirty="0" smtClean="0">
                <a:solidFill>
                  <a:srgbClr val="00000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творчестве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1026" name="Picture 2" descr="https://westsharm.ru/wp-content/uploads/2019/06/kak_roditeli_mogut_sdelat_analiz_risunka_svoego_rebenka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908" y="4239578"/>
            <a:ext cx="3318497" cy="2473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783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1876" y="1695372"/>
            <a:ext cx="3651725" cy="2800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48"/>
            </a:solidFill>
          </a:ln>
        </p:spPr>
        <p:txBody>
          <a:bodyPr wrap="square">
            <a:spAutoFit/>
          </a:bodyPr>
          <a:lstStyle/>
          <a:p>
            <a:pPr marL="285750" lvl="1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1600" dirty="0" smtClean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Развитие </a:t>
            </a:r>
            <a:r>
              <a:rPr lang="ru-RU" sz="1600" dirty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творческих способностей.</a:t>
            </a:r>
            <a:endParaRPr lang="ru-RU" sz="1600" dirty="0">
              <a:solidFill>
                <a:srgbClr val="1B1C2A"/>
              </a:solidFill>
              <a:latin typeface="Century" panose="02040604050505020304" pitchFamily="18" charset="0"/>
              <a:ea typeface="Calibri"/>
              <a:cs typeface="Times New Roman"/>
            </a:endParaRPr>
          </a:p>
          <a:p>
            <a:pPr marL="285750" lvl="1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1600" dirty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Формирование положительной мотивации к продуктивному </a:t>
            </a:r>
            <a:r>
              <a:rPr lang="ru-RU" sz="1600" dirty="0" smtClean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творчеству.</a:t>
            </a:r>
            <a:endParaRPr lang="ru-RU" sz="1600" dirty="0">
              <a:solidFill>
                <a:srgbClr val="1B1C2A"/>
              </a:solidFill>
              <a:latin typeface="Century" panose="02040604050505020304" pitchFamily="18" charset="0"/>
              <a:ea typeface="Times New Roman"/>
              <a:cs typeface="Times New Roman"/>
            </a:endParaRPr>
          </a:p>
          <a:p>
            <a:pPr marL="285750" lvl="1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1600" dirty="0" smtClean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</a:rPr>
              <a:t>Побуждение </a:t>
            </a:r>
            <a:r>
              <a:rPr lang="ru-RU" sz="1600" dirty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</a:rPr>
              <a:t>к самостоятельному экспериментированию с материалами и инструментами для создания художественных образов</a:t>
            </a:r>
            <a:endParaRPr lang="ru-RU" sz="1600" dirty="0">
              <a:latin typeface="Century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91776"/>
            <a:ext cx="5093855" cy="3906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b="1" spc="-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 художественно-эстетического развития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244" y="767440"/>
            <a:ext cx="3531318" cy="699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b="1" dirty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Приобретение теоретических </a:t>
            </a:r>
            <a:r>
              <a:rPr lang="ru-RU" b="1" dirty="0" smtClean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знаний</a:t>
            </a:r>
            <a:endParaRPr lang="ru-RU" sz="1600" b="1" dirty="0">
              <a:solidFill>
                <a:srgbClr val="1B1C2A"/>
              </a:solidFill>
              <a:latin typeface="Century" panose="02040604050505020304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616" y="1695372"/>
            <a:ext cx="3309680" cy="2800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1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1600" dirty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Развитие эстетического восприятия объектов окружающего мира и художественных образов.</a:t>
            </a:r>
            <a:endParaRPr lang="ru-RU" sz="1600" dirty="0">
              <a:solidFill>
                <a:srgbClr val="1B1C2A"/>
              </a:solidFill>
              <a:latin typeface="Century" panose="02040604050505020304" pitchFamily="18" charset="0"/>
              <a:ea typeface="Calibri"/>
              <a:cs typeface="Times New Roman"/>
            </a:endParaRPr>
          </a:p>
          <a:p>
            <a:pPr marL="285750" lvl="1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1600" dirty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Развитие интереса к мировой художественной культуре.</a:t>
            </a:r>
            <a:endParaRPr lang="ru-RU" sz="1600" dirty="0">
              <a:solidFill>
                <a:srgbClr val="1B1C2A"/>
              </a:solidFill>
              <a:latin typeface="Century" panose="02040604050505020304" pitchFamily="18" charset="0"/>
              <a:ea typeface="Calibri"/>
              <a:cs typeface="Times New Roman"/>
            </a:endParaRPr>
          </a:p>
          <a:p>
            <a:pPr marL="285750" lvl="1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1600" dirty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Формирование потребности в красоте.</a:t>
            </a:r>
            <a:endParaRPr lang="ru-RU" sz="1600" dirty="0">
              <a:solidFill>
                <a:srgbClr val="1B1C2A"/>
              </a:solidFill>
              <a:latin typeface="Century" panose="02040604050505020304" pitchFamily="18" charset="0"/>
              <a:ea typeface="Calibri"/>
              <a:cs typeface="Times New Roman"/>
            </a:endParaRPr>
          </a:p>
          <a:p>
            <a:pPr marL="285750" lvl="1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1600" dirty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Воспитание эстетического вкуса и чувства гармонии.</a:t>
            </a:r>
            <a:endParaRPr lang="ru-RU" sz="1600" dirty="0">
              <a:solidFill>
                <a:srgbClr val="1B1C2A"/>
              </a:solidFill>
              <a:latin typeface="Century" panose="02040604050505020304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52310" y="755234"/>
            <a:ext cx="3185005" cy="699550"/>
          </a:xfrm>
          <a:prstGeom prst="rect">
            <a:avLst/>
          </a:prstGeom>
          <a:solidFill>
            <a:srgbClr val="FF99CC"/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b="1" dirty="0">
                <a:solidFill>
                  <a:srgbClr val="1B1C2A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Формирование практических умений:</a:t>
            </a:r>
            <a:endParaRPr lang="ru-RU" sz="1600" b="1" dirty="0">
              <a:solidFill>
                <a:srgbClr val="1B1C2A"/>
              </a:solidFill>
              <a:latin typeface="Century" panose="02040604050505020304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 descr="https://www.culture.ru/storage/images/a67ebc299b77c40a21bdfba0dcbbcf10/847faaf0ee545d506fdd802848836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513" y="4618687"/>
            <a:ext cx="3194753" cy="212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012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3507" y="1423507"/>
            <a:ext cx="6315075" cy="4298613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12700" marR="12700" algn="just">
              <a:lnSpc>
                <a:spcPts val="1610"/>
              </a:lnSpc>
              <a:spcBef>
                <a:spcPts val="3000"/>
              </a:spcBef>
            </a:pPr>
            <a:r>
              <a:rPr lang="ru-RU" b="1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—</a:t>
            </a:r>
            <a:r>
              <a:rPr lang="ru-RU" b="1" dirty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выделять необходимые и достаточные дидактические, психолого- педагогические условия реализации поставленных задач;</a:t>
            </a:r>
          </a:p>
          <a:p>
            <a:pPr marL="12700" marR="12700">
              <a:lnSpc>
                <a:spcPts val="1610"/>
              </a:lnSpc>
              <a:spcBef>
                <a:spcPts val="3000"/>
              </a:spcBef>
            </a:pPr>
            <a:r>
              <a:rPr lang="ru-RU" b="1" dirty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—развивать в себе готовность отказаться от прошлого опыта, полученного при решении задач подобного рода</a:t>
            </a:r>
            <a:r>
              <a:rPr lang="ru-RU" b="1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;</a:t>
            </a:r>
          </a:p>
          <a:p>
            <a:pPr marL="12700" marR="12700">
              <a:lnSpc>
                <a:spcPts val="1610"/>
              </a:lnSpc>
              <a:spcBef>
                <a:spcPts val="3000"/>
              </a:spcBef>
            </a:pPr>
            <a:r>
              <a:rPr lang="ru-RU" b="1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—видеть многофункциональность вещи;</a:t>
            </a:r>
          </a:p>
          <a:p>
            <a:pPr marL="12700" marR="12700" algn="just">
              <a:lnSpc>
                <a:spcPts val="1610"/>
              </a:lnSpc>
              <a:spcBef>
                <a:spcPts val="3000"/>
              </a:spcBef>
            </a:pPr>
            <a:r>
              <a:rPr lang="ru-RU" b="1" dirty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—соединять противоположные идеи из разных областей опыта и использовать полученный результат для решения проблемы;</a:t>
            </a:r>
          </a:p>
          <a:p>
            <a:pPr marL="12700" marR="12700" algn="just">
              <a:lnSpc>
                <a:spcPts val="1610"/>
              </a:lnSpc>
              <a:spcBef>
                <a:spcPts val="3000"/>
              </a:spcBef>
            </a:pPr>
            <a:r>
              <a:rPr lang="ru-RU" b="1" dirty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—осознавать стереотипную (привлекательную, навязанную авторитетом) идею и освобождаться от ее влияния.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6691" y="175831"/>
            <a:ext cx="7684654" cy="502702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marL="12700" marR="12700" algn="ctr">
              <a:lnSpc>
                <a:spcPts val="1610"/>
              </a:lnSpc>
              <a:spcBef>
                <a:spcPts val="3000"/>
              </a:spcBef>
            </a:pPr>
            <a:r>
              <a:rPr lang="ru-RU" b="1" dirty="0" smtClean="0">
                <a:solidFill>
                  <a:prstClr val="black"/>
                </a:solidFill>
                <a:latin typeface="Century" panose="02040604050505020304" pitchFamily="18" charset="0"/>
                <a:ea typeface="Times New Roman"/>
              </a:rPr>
              <a:t>КРУГ ПРОБЛЕМ, СВЯЗАННЫХ С ГОТОВНОСТЬЮ ПЕДАГОГА РЕШАТЬ ИХ ЗАДАЧИ:</a:t>
            </a:r>
            <a:endParaRPr lang="ru-RU" b="1" dirty="0">
              <a:solidFill>
                <a:prstClr val="black"/>
              </a:solidFill>
              <a:latin typeface="Century" panose="02040604050505020304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5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46750464"/>
              </p:ext>
            </p:extLst>
          </p:nvPr>
        </p:nvGraphicFramePr>
        <p:xfrm>
          <a:off x="232012" y="926768"/>
          <a:ext cx="8407021" cy="550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692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887178919"/>
              </p:ext>
            </p:extLst>
          </p:nvPr>
        </p:nvGraphicFramePr>
        <p:xfrm>
          <a:off x="637308" y="692727"/>
          <a:ext cx="8081819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1065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0FB30F-9C34-41C0-A5ED-57A2BD82F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E70FB30F-9C34-41C0-A5ED-57A2BD82F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3B3A8F-1C5B-4FB8-AECB-AB28E75A3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43B3A8F-1C5B-4FB8-AECB-AB28E75A3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0B0636-3A53-4C8B-9A2E-AEC1AE257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680B0636-3A53-4C8B-9A2E-AEC1AE257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70D5BD-0FFD-4BAC-B985-C16028608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3770D5BD-0FFD-4BAC-B985-C16028608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B1D86C-340E-4861-B0D7-4956FD6C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CAB1D86C-340E-4861-B0D7-4956FD6CB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8323F6-60E7-48A6-9FEE-292D48576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668323F6-60E7-48A6-9FEE-292D48576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186EC1-65FA-4BED-805A-D117D8DE2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45186EC1-65FA-4BED-805A-D117D8DE2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217" y="4909686"/>
            <a:ext cx="3670162" cy="1077218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Century" panose="02040604050505020304" pitchFamily="18" charset="0"/>
                <a:ea typeface="Calibri"/>
                <a:cs typeface="Times New Roman"/>
              </a:rPr>
              <a:t>Развитие </a:t>
            </a:r>
            <a:r>
              <a:rPr lang="ru-RU" sz="1600" b="1" dirty="0">
                <a:latin typeface="Century" panose="02040604050505020304" pitchFamily="18" charset="0"/>
                <a:ea typeface="Calibri"/>
                <a:cs typeface="Times New Roman"/>
              </a:rPr>
              <a:t>творческого </a:t>
            </a:r>
            <a:r>
              <a:rPr lang="ru-RU" sz="1600" b="1" dirty="0" smtClean="0">
                <a:latin typeface="Century" panose="02040604050505020304" pitchFamily="18" charset="0"/>
                <a:ea typeface="Calibri"/>
                <a:cs typeface="Times New Roman"/>
              </a:rPr>
              <a:t>процесса обогащает</a:t>
            </a:r>
            <a:r>
              <a:rPr lang="ru-RU" sz="1600" b="1" dirty="0">
                <a:latin typeface="Century" panose="02040604050505020304" pitchFamily="18" charset="0"/>
                <a:ea typeface="Calibri"/>
                <a:cs typeface="Times New Roman"/>
              </a:rPr>
              <a:t> </a:t>
            </a:r>
            <a:r>
              <a:rPr lang="ru-RU" sz="1600" b="1" dirty="0" smtClean="0">
                <a:latin typeface="Century" panose="02040604050505020304" pitchFamily="18" charset="0"/>
                <a:ea typeface="Calibri"/>
                <a:cs typeface="Times New Roman"/>
              </a:rPr>
              <a:t>воображение</a:t>
            </a:r>
            <a:r>
              <a:rPr lang="ru-RU" sz="1600" b="1" dirty="0">
                <a:latin typeface="Century" panose="02040604050505020304" pitchFamily="18" charset="0"/>
                <a:ea typeface="Calibri"/>
                <a:cs typeface="Times New Roman"/>
              </a:rPr>
              <a:t>, расширяет знания, опыт и интересы ребенка.</a:t>
            </a:r>
            <a:endParaRPr lang="ru-RU" sz="1600" b="1" dirty="0">
              <a:latin typeface="Century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1804" y="329684"/>
            <a:ext cx="409682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Творческие способности дошкольников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384" y="1375580"/>
            <a:ext cx="2915517" cy="1224951"/>
          </a:xfrm>
          <a:prstGeom prst="rect">
            <a:avLst/>
          </a:prstGeom>
          <a:solidFill>
            <a:srgbClr val="FFCCFF"/>
          </a:solidFill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- </a:t>
            </a:r>
            <a:r>
              <a:rPr lang="ru-RU" sz="1600" b="1" dirty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сложный процесс, связанный с характером, </a:t>
            </a:r>
            <a:r>
              <a:rPr lang="ru-RU" sz="1600" b="1" dirty="0" smtClean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интересами, способностями </a:t>
            </a:r>
            <a:r>
              <a:rPr lang="ru-RU" sz="1600" b="1" dirty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личности.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82608" y="1474811"/>
            <a:ext cx="3516294" cy="2074414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- </a:t>
            </a:r>
            <a:r>
              <a:rPr lang="ru-RU" sz="1600" b="1" dirty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это индивидуальные</a:t>
            </a:r>
          </a:p>
          <a:p>
            <a:pPr lvl="0" algn="ctr">
              <a:lnSpc>
                <a:spcPct val="115000"/>
              </a:lnSpc>
            </a:pPr>
            <a:r>
              <a:rPr lang="ru-RU" sz="1600" b="1" dirty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особенности, качества человека, которые определяют </a:t>
            </a:r>
            <a:r>
              <a:rPr lang="ru-RU" sz="1600" b="1" dirty="0" smtClean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успешность выполнения </a:t>
            </a:r>
            <a:r>
              <a:rPr lang="ru-RU" sz="1600" b="1" dirty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их творческой деятельности различного рода. </a:t>
            </a:r>
            <a:r>
              <a:rPr lang="ru-RU" sz="1600" b="1" dirty="0" smtClean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  <a:latin typeface="Century" panose="02040604050505020304" pitchFamily="18" charset="0"/>
                <a:ea typeface="Calibri"/>
                <a:cs typeface="Times New Roman"/>
              </a:rPr>
              <a:t>Способность к творчеству - </a:t>
            </a:r>
            <a:r>
              <a:rPr lang="ru-RU" sz="1600" b="1" i="1" dirty="0" smtClean="0">
                <a:solidFill>
                  <a:srgbClr val="FF0000"/>
                </a:solidFill>
                <a:latin typeface="Century" panose="02040604050505020304" pitchFamily="18" charset="0"/>
                <a:ea typeface="Calibri"/>
              </a:rPr>
              <a:t>креативность</a:t>
            </a:r>
            <a:endParaRPr lang="ru-RU" sz="1600" b="1" i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1085" y="3852229"/>
            <a:ext cx="858781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Новый </a:t>
            </a:r>
            <a:r>
              <a:rPr lang="ru-RU" sz="1600" b="1" dirty="0" smtClean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продукт, получаемый </a:t>
            </a:r>
            <a:r>
              <a:rPr lang="ru-RU" sz="1600" b="1" dirty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личностью в творчестве, может быть объективно </a:t>
            </a:r>
            <a:r>
              <a:rPr lang="ru-RU" sz="1600" b="1" dirty="0" smtClean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новым (социально </a:t>
            </a:r>
            <a:r>
              <a:rPr lang="ru-RU" sz="1600" b="1" dirty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значимым открытием) и субъективно новым (открытием </a:t>
            </a:r>
            <a:r>
              <a:rPr lang="ru-RU" sz="1600" b="1" dirty="0" smtClean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для</a:t>
            </a:r>
            <a:r>
              <a:rPr lang="ru-RU" sz="1600" b="1" dirty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себя</a:t>
            </a:r>
            <a:r>
              <a:rPr lang="ru-RU" sz="1600" b="1" dirty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). </a:t>
            </a:r>
            <a:endParaRPr lang="ru-RU" sz="1600" b="1" dirty="0">
              <a:latin typeface="Century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1962" y="891811"/>
            <a:ext cx="1354602" cy="369332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Творчество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00452" y="898392"/>
            <a:ext cx="2680606" cy="369332"/>
          </a:xfrm>
          <a:prstGeom prst="rect">
            <a:avLst/>
          </a:prstGeom>
          <a:solidFill>
            <a:srgbClr val="FF99CC"/>
          </a:solidFill>
          <a:ln w="57150">
            <a:solidFill>
              <a:srgbClr val="FF0048"/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Творческие способности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39316" y="4909686"/>
            <a:ext cx="3898824" cy="1169551"/>
          </a:xfrm>
          <a:prstGeom prst="rect">
            <a:avLst/>
          </a:prstGeom>
          <a:solidFill>
            <a:srgbClr val="FF99CC"/>
          </a:solidFill>
          <a:ln w="5715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В основе работы по развитию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" panose="02040604050505020304" pitchFamily="18" charset="0"/>
                <a:ea typeface="Calibri"/>
                <a:cs typeface="Times New Roman"/>
              </a:rPr>
              <a:t>творческих способностей детей </a:t>
            </a:r>
            <a:r>
              <a:rPr lang="ru-RU" sz="1400" b="1" dirty="0" smtClean="0">
                <a:solidFill>
                  <a:prstClr val="black"/>
                </a:solidFill>
                <a:latin typeface="Century" panose="02040604050505020304" pitchFamily="18" charset="0"/>
                <a:cs typeface="Times New Roman"/>
              </a:rPr>
              <a:t>Лежит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" panose="02040604050505020304" pitchFamily="18" charset="0"/>
                <a:cs typeface="Times New Roman"/>
              </a:rPr>
              <a:t>игровая деятельность(дидактические игры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" panose="02040604050505020304" pitchFamily="18" charset="0"/>
                <a:cs typeface="Times New Roman"/>
              </a:rPr>
              <a:t> и упражнения, формирующие интеллект)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" panose="02040604050505020304" pitchFamily="18" charset="0"/>
                <a:cs typeface="Times New Roman"/>
              </a:rPr>
              <a:t> и </a:t>
            </a:r>
            <a:r>
              <a:rPr lang="ru-RU" sz="1400" b="1" dirty="0" err="1" smtClean="0">
                <a:solidFill>
                  <a:prstClr val="black"/>
                </a:solidFill>
                <a:latin typeface="Century" panose="02040604050505020304" pitchFamily="18" charset="0"/>
                <a:cs typeface="Times New Roman"/>
              </a:rPr>
              <a:t>продуктвные</a:t>
            </a:r>
            <a:r>
              <a:rPr lang="ru-RU" sz="1400" b="1" dirty="0" smtClean="0">
                <a:solidFill>
                  <a:prstClr val="black"/>
                </a:solidFill>
                <a:latin typeface="Century" panose="02040604050505020304" pitchFamily="18" charset="0"/>
                <a:cs typeface="Times New Roman"/>
              </a:rPr>
              <a:t> виды деятельности.</a:t>
            </a:r>
            <a:endParaRPr lang="ru-RU" sz="1400" b="1" dirty="0">
              <a:latin typeface="Century" panose="02040604050505020304" pitchFamily="18" charset="0"/>
            </a:endParaRPr>
          </a:p>
        </p:txBody>
      </p:sp>
      <p:pic>
        <p:nvPicPr>
          <p:cNvPr id="3074" name="Picture 2" descr="https://img2.freepng.ru/20180817/h/kisspng-brain-knowledge-science-technology-engineering-remembercard-her-yere-yaptr-ve-asla-unutma-5b76f08862ba69.9048570015345214804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827" y="1494743"/>
            <a:ext cx="2211576" cy="221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36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1018</Words>
  <Application>Microsoft Office PowerPoint</Application>
  <PresentationFormat>Экран (4:3)</PresentationFormat>
  <Paragraphs>144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Развитие творческого потенциала дошкольников</vt:lpstr>
      <vt:lpstr>"Ребенок, испытавший радость творчества даже в самой минимальной степени, становится другим,  чем ребенок, подражающий актам других" Б. Асафьев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ветераны</dc:title>
  <cp:lastModifiedBy>Владелец</cp:lastModifiedBy>
  <cp:revision>88</cp:revision>
  <dcterms:created xsi:type="dcterms:W3CDTF">2014-11-21T11:00:06Z</dcterms:created>
  <dcterms:modified xsi:type="dcterms:W3CDTF">2019-10-22T10:37:35Z</dcterms:modified>
</cp:coreProperties>
</file>