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6" r:id="rId5"/>
    <p:sldId id="260" r:id="rId6"/>
    <p:sldId id="259" r:id="rId7"/>
    <p:sldId id="262" r:id="rId8"/>
    <p:sldId id="263" r:id="rId9"/>
    <p:sldId id="264" r:id="rId10"/>
    <p:sldId id="270" r:id="rId11"/>
    <p:sldId id="268" r:id="rId12"/>
    <p:sldId id="269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5" r:id="rId23"/>
    <p:sldId id="281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8200" y="21336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</a:t>
            </a:r>
            <a:r>
              <a:rPr lang="ru-RU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физкультурного оборудования для развития двигательной активности детей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60198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14400"/>
            <a:ext cx="8376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УЧРЕЖДЕНИЕ (ЯСЛИ - САД) № 1 «РОМАШКА»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ГОРОДСКОЙ ОКРУГ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КРАСНОПЕРЕКОПС РЕСПУБЛИКИ КРЫМ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3657600" cy="21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876800" y="41910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2-ой ранней группы «Пчёлки»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Дудченко В.Н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120NIKON\DSCN4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3733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90600" y="1600200"/>
            <a:ext cx="350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Изготовление: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полоски ткани длиной 1 м. заплетаются в косичку.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общеразвивающие упражнения, игры-эстафеты, прыжки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мышц верхних и нижних конечностей; спины; развитие прыгучести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914400"/>
            <a:ext cx="3885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«Косичка из ткани»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120NIKON\DSCN4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667000"/>
            <a:ext cx="5257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71600" y="914400"/>
            <a:ext cx="511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Массаж грецкими орехами»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371600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массаж, стимуляция работы внутренних органов.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Положить между ладонями, делать круговые движения, постепенно увеличивая нажим и темп.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F:\120NIKON\DSCN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4953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14400" y="838200"/>
            <a:ext cx="678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«Дорожки — следочки»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Развивает координацию, внимание, прыгучесть.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Содержание упражнений: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и прыжки по следам, наступая по направлению следа.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120NIKON\DSCN4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4956175" cy="371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14400" y="838200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« Волшебные  коврики»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Предназначены  для босохождения, исправления и предотвращения плоскостопия, закаливания. Применяются для физических упражнений, в ходе просыпательной гимнастики.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120NIKON\DSCN4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524000"/>
            <a:ext cx="3316287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14800" y="1524000"/>
            <a:ext cx="403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Изготовление: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делаются выкройки деталей геометрических форм из ткани или кож. заменителя, которые сшиваются между собой, полость набивается синтепоном.</a:t>
            </a:r>
          </a:p>
          <a:p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упражнения в метании, общеразвивающие упражнения, игры-эстафеты.</a:t>
            </a:r>
          </a:p>
          <a:p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меткость, глазомер, крупную и мелкую мускулатуру, быстроту реакции.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914400"/>
            <a:ext cx="6134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«Набивные геометрические формы»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120NIKON\DSCN4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172200" cy="474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120NIKON\DSCN4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400"/>
            <a:ext cx="4648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14400" y="838200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МАССАЖНЫЕ ДОРОЖКИ «ЗДОРОВЬЯ»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стимулирует работу внутренних органов. Развивает координацию движений, равновесие.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Резиновый коврик, деревянные палочки или мостики, камушки, пуговицы, поролон, пробки.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для массажа ступней, ходьба с целью профилактики плоскостопия.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120NIKON\DSCN4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5257800" cy="383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9200" y="8382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«Бильбоке»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развитие глазомера, меткости, координации, ловкости, внимания.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пластиковые бутылки из-под сока, к которым на шнуре прикрепляются мягкие шарики.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поймать шарик ёмкостью.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120NIKON\DSCN4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3966633" cy="375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F:\120NIKON\DSCN4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385005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71600" y="914400"/>
            <a:ext cx="5320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«Массажные шарики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15240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Прокатывая шарик между ладошками, дети массируют мышцы рук.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120NIKON\DSCN4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429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F:\120NIKON\DSCN4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0"/>
            <a:ext cx="3687233" cy="390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90600" y="990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 эластичным кольцом 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стимулировать работу внутренних органов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396" y="5157192"/>
            <a:ext cx="64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наших детей во многом зависит от постановки физической культуры в детском саду и семье…» Н. М. Амосов.</a:t>
            </a:r>
          </a:p>
        </p:txBody>
      </p:sp>
      <p:pic>
        <p:nvPicPr>
          <p:cNvPr id="15364" name="Picture 4" descr="http://fs00.infourok.ru/images/doc/39/48896/hello_html_m6b11c1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05" y="1196752"/>
            <a:ext cx="6036232" cy="3712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120NIKON\DSCN4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276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F:\120NIKON\DSCN4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14600"/>
            <a:ext cx="335703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914400" y="914400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«Массажеры»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капсулы от шоколадных яиц, ручки от 5 литровых бутылок, шнур, шило.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укреплять мышцы спины, груди и ног.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F:\120NIKON\DSCN4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378883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F:\120NIKON\DSCN4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43200"/>
            <a:ext cx="366183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90600" y="914400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«Метание шишками»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развитие глазомера, меткости, координации, ловкости, внимания.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попади в цель; пронеси не урони.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120NIKON\DSCN4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3317081" cy="465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200" y="1905000"/>
            <a:ext cx="3581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Изготовление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Пошитый из мешковины объемный валик с нашитыми кругами , полоска из мешковины на которую нашиты пуговицы разных размеров и цветов 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Ходьба, бег.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равновесия, координации движений; профилактика плоскостопия.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914400"/>
            <a:ext cx="5714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«Массажная дорожка из пуговиц»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1447800"/>
            <a:ext cx="1580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«Валик»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44780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Желаем здоровья, побольше, покрепче,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Ведь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без него не достичь ничего.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будет оно, словно чистая речка,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Бежать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под защитой своих берегов.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на пути не возникнут преграды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будет здоровье прозрачней воды.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Здоровье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 ценнейшая в мире награда,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Лекарство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 горя, печали,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беды.</a:t>
            </a:r>
            <a:endParaRPr lang="ru-RU" sz="32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F:\120NIKON\DSCN4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6858000" cy="436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5800" y="838200"/>
            <a:ext cx="703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210300"/>
            <a:ext cx="724961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в формировании у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здорового образа жизни является правильно организованная предметно- пространственная среда, прежде всего это двигательная предметно- пространственная среда. Она должна носить развивающий характер, быть разнообразной, динамичной, трансформируемой. Для этого в нашей группе мы используем нестандартное оборудование, изготовленное своими руками, ведь новое спортивное оборудование – это всегда дополнительный стимул активации физкультурной, оздоровительной работы.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" y="1219200"/>
            <a:ext cx="6934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предметно-развивающую среду, путём создания нового нестандартного оборудования, из бросового материала своими руками, помогающему полноценному развитию детей дошкольного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детей на двигательную активность через использование нетрадиционного оборудования в самостоятельных видах деятельности Развивать выразительность и красоту движений Развивать творчество, фантазию, при использовании данного оборудования Обобщать и распространять опыт работы по созданию и использованию нестандартного оборудования для двигательной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219200"/>
            <a:ext cx="7086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Нестандартное физкультурное оборудование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это оборудование, сделанное своими руками из списанного инвентаря и подручных средств и материалов.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Так как оно позволяет: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повысить интерес детей к выполнению основных движений и игр;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у детей наблюдательность, эстетическое восприятие;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воображение, зрительную память;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чувство формы и цвета;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способствовать формированию физических качеств и двигательных умений детей.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6800" y="1143000"/>
            <a:ext cx="678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предъявляемые к нестандартному оборудованию.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Нестандартное оборудование должно быть: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безопасным;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максимально эффективным;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удобным к применению;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компактным;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универсальным;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технологичным и простым в изготовлении;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эстетичным.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120NIKON\DSCN4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64008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200" y="838200"/>
            <a:ext cx="6172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«Солнышко»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«солнышко» сделано ткани и набит мягким поролоном, лучики – атласные ленты.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3841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120NIKON\DSCN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5516033" cy="30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62000" y="7620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Развитие у детей навыка ползания, тренировка вестибулярного аппарата, укрепление мышц туловища и конечностей. Воспитание правильной осанки, внимания, мелкую моторику рук.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движения: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ползание, перешагивание, прыжки, прокатывание мяча, скручивание.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режимные моменты, закаливание после дневного сна, на физкультурных занятиях, индивидуальная работа с детьми.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du.likenul.com/tw_files2/urls_4/83/d-82915/82915_html_m4b38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478" y="208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F:\120NIKON\DSCN4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3906837" cy="520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24400" y="266700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выполнять ОРУ с предметом, для развития силы рук, воспитывать любовь к спорту.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17526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«Гантеля»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575</Words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2019-02-27T10:37:08Z</dcterms:created>
  <dcterms:modified xsi:type="dcterms:W3CDTF">2022-01-24T06:57:36Z</dcterms:modified>
</cp:coreProperties>
</file>