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6" r:id="rId3"/>
    <p:sldId id="257" r:id="rId4"/>
    <p:sldId id="277" r:id="rId5"/>
    <p:sldId id="276" r:id="rId6"/>
    <p:sldId id="258" r:id="rId7"/>
    <p:sldId id="261" r:id="rId8"/>
    <p:sldId id="262" r:id="rId9"/>
    <p:sldId id="264" r:id="rId10"/>
    <p:sldId id="269" r:id="rId11"/>
    <p:sldId id="270" r:id="rId12"/>
    <p:sldId id="263" r:id="rId13"/>
    <p:sldId id="271" r:id="rId14"/>
    <p:sldId id="272" r:id="rId15"/>
    <p:sldId id="273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66CCFF"/>
    <a:srgbClr val="FF99CC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92628B-63A2-43B3-9E7C-5BC796210056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8EB131-D770-4791-905D-D0158D7D4C79}">
      <dgm:prSet phldrT="[Текст]" custT="1"/>
      <dgm:spPr>
        <a:solidFill>
          <a:srgbClr val="FFFF00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1400" b="1" dirty="0" smtClean="0">
              <a:ln w="9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rgbClr val="94C600">
                    <a:satMod val="190000"/>
                    <a:tint val="100000"/>
                    <a:alpha val="74000"/>
                  </a:srgbClr>
                </a:innerShdw>
              </a:effectLst>
              <a:latin typeface="Georgia" panose="02040502050405020303" pitchFamily="18" charset="0"/>
              <a:ea typeface="Times New Roman"/>
            </a:rPr>
            <a:t>ЭКОЛОГИЧЕСКОЕ ВОСПИТАНИЕ</a:t>
          </a:r>
          <a:endParaRPr lang="ru-RU" sz="1400" b="1" dirty="0">
            <a:ln w="900" cmpd="sng">
              <a:solidFill>
                <a:srgbClr val="FF0000"/>
              </a:solidFill>
              <a:prstDash val="solid"/>
            </a:ln>
            <a:solidFill>
              <a:srgbClr val="FF0000"/>
            </a:solidFill>
            <a:latin typeface="Georgia" panose="02040502050405020303" pitchFamily="18" charset="0"/>
          </a:endParaRPr>
        </a:p>
      </dgm:t>
    </dgm:pt>
    <dgm:pt modelId="{9049A828-A5B4-459B-8B5A-89A2EB916C89}" type="parTrans" cxnId="{87A3BCC9-425F-4582-A6B7-FADCDA69820F}">
      <dgm:prSet/>
      <dgm:spPr/>
      <dgm:t>
        <a:bodyPr/>
        <a:lstStyle/>
        <a:p>
          <a:endParaRPr lang="ru-RU"/>
        </a:p>
      </dgm:t>
    </dgm:pt>
    <dgm:pt modelId="{B77AF98A-A1CA-4E44-92C7-3C7FA3CCBBE0}" type="sibTrans" cxnId="{87A3BCC9-425F-4582-A6B7-FADCDA69820F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93D76480-C0B2-45D3-8245-4B415B1F8102}">
      <dgm:prSet phldrT="[Текст]" custT="1"/>
      <dgm:spPr>
        <a:solidFill>
          <a:srgbClr val="FFC000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Georgia" panose="02040502050405020303" pitchFamily="18" charset="0"/>
            </a:rPr>
            <a:t>ИНТЕЛЛЕКТУАЛЬНОЕ РАЗВИТИЕ</a:t>
          </a:r>
          <a:endParaRPr lang="ru-RU" sz="1400" b="1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669CD20A-612C-48ED-A187-E12AF5AFAEF7}" type="parTrans" cxnId="{449430DE-B4EB-4F26-8586-9B6B501C2F7B}">
      <dgm:prSet/>
      <dgm:spPr/>
      <dgm:t>
        <a:bodyPr/>
        <a:lstStyle/>
        <a:p>
          <a:endParaRPr lang="ru-RU"/>
        </a:p>
      </dgm:t>
    </dgm:pt>
    <dgm:pt modelId="{4E88ACC6-2DF4-4C0F-AF91-B268A5BC8441}" type="sibTrans" cxnId="{449430DE-B4EB-4F26-8586-9B6B501C2F7B}">
      <dgm:prSet/>
      <dgm:spPr/>
      <dgm:t>
        <a:bodyPr/>
        <a:lstStyle/>
        <a:p>
          <a:endParaRPr lang="ru-RU"/>
        </a:p>
      </dgm:t>
    </dgm:pt>
    <dgm:pt modelId="{DB61C335-8425-4B69-BD04-D71566D1C531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Georgia" panose="02040502050405020303" pitchFamily="18" charset="0"/>
            </a:rPr>
            <a:t>РАЗВИТИЕ РЕЧИ</a:t>
          </a:r>
          <a:endParaRPr lang="ru-RU" sz="1400" b="1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F91C0847-D8C1-4456-95AF-510EAF15BC0B}" type="parTrans" cxnId="{880559D8-D762-4294-8D36-7F97692DAE97}">
      <dgm:prSet/>
      <dgm:spPr/>
      <dgm:t>
        <a:bodyPr/>
        <a:lstStyle/>
        <a:p>
          <a:endParaRPr lang="ru-RU"/>
        </a:p>
      </dgm:t>
    </dgm:pt>
    <dgm:pt modelId="{A20CF3FE-E3EE-4FF3-B45C-FDD856F1FABD}" type="sibTrans" cxnId="{880559D8-D762-4294-8D36-7F97692DAE97}">
      <dgm:prSet/>
      <dgm:spPr/>
      <dgm:t>
        <a:bodyPr/>
        <a:lstStyle/>
        <a:p>
          <a:endParaRPr lang="ru-RU"/>
        </a:p>
      </dgm:t>
    </dgm:pt>
    <dgm:pt modelId="{A00D2F1D-FF13-4E75-81C1-1EE8E27742BE}">
      <dgm:prSet phldrT="[Текст]" custT="1"/>
      <dgm:spPr>
        <a:solidFill>
          <a:srgbClr val="FF99CC"/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Georgia" panose="02040502050405020303" pitchFamily="18" charset="0"/>
            </a:rPr>
            <a:t>РАЗВИТИЕ ЭСТЕТИЧЕСКИХ ЧУВСТВ</a:t>
          </a:r>
          <a:endParaRPr lang="ru-RU" sz="1400" b="1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DBC5B180-48D0-4229-8185-7BD89B93E145}" type="parTrans" cxnId="{BF2F57B1-538C-44A8-9DD9-0321E5A2E4D8}">
      <dgm:prSet/>
      <dgm:spPr/>
      <dgm:t>
        <a:bodyPr/>
        <a:lstStyle/>
        <a:p>
          <a:endParaRPr lang="ru-RU"/>
        </a:p>
      </dgm:t>
    </dgm:pt>
    <dgm:pt modelId="{B0594F07-56D5-4E4E-A87C-B04BD6C7A484}" type="sibTrans" cxnId="{BF2F57B1-538C-44A8-9DD9-0321E5A2E4D8}">
      <dgm:prSet/>
      <dgm:spPr/>
      <dgm:t>
        <a:bodyPr/>
        <a:lstStyle/>
        <a:p>
          <a:endParaRPr lang="ru-RU"/>
        </a:p>
      </dgm:t>
    </dgm:pt>
    <dgm:pt modelId="{669E7CC3-94D8-4DDF-A633-69BDCBEEC683}">
      <dgm:prSet phldrT="[Текст]" custT="1"/>
      <dgm:spPr>
        <a:solidFill>
          <a:srgbClr val="CC99FF"/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Georgia" panose="02040502050405020303" pitchFamily="18" charset="0"/>
            </a:rPr>
            <a:t>ТРУДОВОЕ ВОСПИТАНИЕ</a:t>
          </a:r>
          <a:endParaRPr lang="ru-RU" sz="1400" b="1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53DE062D-3F90-4599-A407-575A2B910715}" type="parTrans" cxnId="{14B586EA-D372-4DF2-B06F-2609F764ECA9}">
      <dgm:prSet/>
      <dgm:spPr/>
      <dgm:t>
        <a:bodyPr/>
        <a:lstStyle/>
        <a:p>
          <a:endParaRPr lang="ru-RU"/>
        </a:p>
      </dgm:t>
    </dgm:pt>
    <dgm:pt modelId="{4AFC2945-20E0-4C66-B2B4-96CF81DBAE19}" type="sibTrans" cxnId="{14B586EA-D372-4DF2-B06F-2609F764ECA9}">
      <dgm:prSet/>
      <dgm:spPr/>
      <dgm:t>
        <a:bodyPr/>
        <a:lstStyle/>
        <a:p>
          <a:endParaRPr lang="ru-RU"/>
        </a:p>
      </dgm:t>
    </dgm:pt>
    <dgm:pt modelId="{7C29FC68-B6CB-4029-8B5A-FCAFA523449A}">
      <dgm:prSet phldrT="[Текст]" custT="1"/>
      <dgm:spPr>
        <a:solidFill>
          <a:srgbClr val="66CCFF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Georgia" panose="02040502050405020303" pitchFamily="18" charset="0"/>
            </a:rPr>
            <a:t>НРАВСТВЕННОЕ ВОСПИТАНИЕ</a:t>
          </a:r>
          <a:endParaRPr lang="ru-RU" sz="1400" b="1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18ECEBAF-CD6B-4109-A36B-A9F02893D39C}" type="parTrans" cxnId="{D4B18566-FB40-47D2-ACEF-CDECDD5B1BD9}">
      <dgm:prSet/>
      <dgm:spPr/>
      <dgm:t>
        <a:bodyPr/>
        <a:lstStyle/>
        <a:p>
          <a:endParaRPr lang="ru-RU"/>
        </a:p>
      </dgm:t>
    </dgm:pt>
    <dgm:pt modelId="{1186FD18-54F7-4657-8032-5D2018245B2A}" type="sibTrans" cxnId="{D4B18566-FB40-47D2-ACEF-CDECDD5B1BD9}">
      <dgm:prSet/>
      <dgm:spPr/>
      <dgm:t>
        <a:bodyPr/>
        <a:lstStyle/>
        <a:p>
          <a:endParaRPr lang="ru-RU"/>
        </a:p>
      </dgm:t>
    </dgm:pt>
    <dgm:pt modelId="{52E93A63-2BA1-4A0C-9D2F-434A3765BF74}" type="pres">
      <dgm:prSet presAssocID="{5392628B-63A2-43B3-9E7C-5BC79621005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24E627-956C-494E-BB6D-E745429F6488}" type="pres">
      <dgm:prSet presAssocID="{5392628B-63A2-43B3-9E7C-5BC796210056}" presName="cycle" presStyleCnt="0"/>
      <dgm:spPr/>
    </dgm:pt>
    <dgm:pt modelId="{3DE9A7F6-0F1F-461F-B682-17D4F16DFF6C}" type="pres">
      <dgm:prSet presAssocID="{9F8EB131-D770-4791-905D-D0158D7D4C79}" presName="nodeFirstNode" presStyleLbl="node1" presStyleIdx="0" presStyleCnt="6" custScaleX="115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829BBB-48F3-463D-98CB-01B79771BE4F}" type="pres">
      <dgm:prSet presAssocID="{B77AF98A-A1CA-4E44-92C7-3C7FA3CCBBE0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20682B0C-F669-48E7-87AB-F58D3B48EE4E}" type="pres">
      <dgm:prSet presAssocID="{7C29FC68-B6CB-4029-8B5A-FCAFA523449A}" presName="nodeFollowingNodes" presStyleLbl="node1" presStyleIdx="1" presStyleCnt="6" custScaleX="115291" custRadScaleRad="104296" custRadScaleInc="104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FE30B6-AAD9-4A13-AFCA-D04F77A0A3DE}" type="pres">
      <dgm:prSet presAssocID="{93D76480-C0B2-45D3-8245-4B415B1F8102}" presName="nodeFollowingNodes" presStyleLbl="node1" presStyleIdx="2" presStyleCnt="6" custScaleX="138352" custRadScaleRad="97272" custRadScaleInc="117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AFCB48-EAFC-4D0F-97E5-5FF1383F6E24}" type="pres">
      <dgm:prSet presAssocID="{DB61C335-8425-4B69-BD04-D71566D1C531}" presName="nodeFollowingNodes" presStyleLbl="node1" presStyleIdx="3" presStyleCnt="6" custRadScaleRad="111589" custRadScaleInc="-141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DCFFB-5DE3-4269-AA45-ECCDB958330F}" type="pres">
      <dgm:prSet presAssocID="{A00D2F1D-FF13-4E75-81C1-1EE8E27742BE}" presName="nodeFollowingNodes" presStyleLbl="node1" presStyleIdx="4" presStyleCnt="6" custScaleX="112220" custRadScaleRad="113746" custRadScaleInc="218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11DC8B-0952-46FB-880E-6AC4927A1CCD}" type="pres">
      <dgm:prSet presAssocID="{669E7CC3-94D8-4DDF-A633-69BDCBEEC683}" presName="nodeFollowingNodes" presStyleLbl="node1" presStyleIdx="5" presStyleCnt="6" custScaleX="116487" custRadScaleRad="99744" custRadScaleInc="-13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0559D8-D762-4294-8D36-7F97692DAE97}" srcId="{5392628B-63A2-43B3-9E7C-5BC796210056}" destId="{DB61C335-8425-4B69-BD04-D71566D1C531}" srcOrd="3" destOrd="0" parTransId="{F91C0847-D8C1-4456-95AF-510EAF15BC0B}" sibTransId="{A20CF3FE-E3EE-4FF3-B45C-FDD856F1FABD}"/>
    <dgm:cxn modelId="{449430DE-B4EB-4F26-8586-9B6B501C2F7B}" srcId="{5392628B-63A2-43B3-9E7C-5BC796210056}" destId="{93D76480-C0B2-45D3-8245-4B415B1F8102}" srcOrd="2" destOrd="0" parTransId="{669CD20A-612C-48ED-A187-E12AF5AFAEF7}" sibTransId="{4E88ACC6-2DF4-4C0F-AF91-B268A5BC8441}"/>
    <dgm:cxn modelId="{14A00C6F-EFD3-4CA6-A703-DEC7237051E4}" type="presOf" srcId="{9F8EB131-D770-4791-905D-D0158D7D4C79}" destId="{3DE9A7F6-0F1F-461F-B682-17D4F16DFF6C}" srcOrd="0" destOrd="0" presId="urn:microsoft.com/office/officeart/2005/8/layout/cycle3"/>
    <dgm:cxn modelId="{D4B18566-FB40-47D2-ACEF-CDECDD5B1BD9}" srcId="{5392628B-63A2-43B3-9E7C-5BC796210056}" destId="{7C29FC68-B6CB-4029-8B5A-FCAFA523449A}" srcOrd="1" destOrd="0" parTransId="{18ECEBAF-CD6B-4109-A36B-A9F02893D39C}" sibTransId="{1186FD18-54F7-4657-8032-5D2018245B2A}"/>
    <dgm:cxn modelId="{14B586EA-D372-4DF2-B06F-2609F764ECA9}" srcId="{5392628B-63A2-43B3-9E7C-5BC796210056}" destId="{669E7CC3-94D8-4DDF-A633-69BDCBEEC683}" srcOrd="5" destOrd="0" parTransId="{53DE062D-3F90-4599-A407-575A2B910715}" sibTransId="{4AFC2945-20E0-4C66-B2B4-96CF81DBAE19}"/>
    <dgm:cxn modelId="{490E2FA3-1F56-489A-9417-51EE4B3FD6E6}" type="presOf" srcId="{93D76480-C0B2-45D3-8245-4B415B1F8102}" destId="{DDFE30B6-AAD9-4A13-AFCA-D04F77A0A3DE}" srcOrd="0" destOrd="0" presId="urn:microsoft.com/office/officeart/2005/8/layout/cycle3"/>
    <dgm:cxn modelId="{CF7B612D-D0C4-413E-9E5C-995DE11F8EF4}" type="presOf" srcId="{A00D2F1D-FF13-4E75-81C1-1EE8E27742BE}" destId="{23EDCFFB-5DE3-4269-AA45-ECCDB958330F}" srcOrd="0" destOrd="0" presId="urn:microsoft.com/office/officeart/2005/8/layout/cycle3"/>
    <dgm:cxn modelId="{D564CD16-5E87-44DB-8454-F95D89889066}" type="presOf" srcId="{669E7CC3-94D8-4DDF-A633-69BDCBEEC683}" destId="{A911DC8B-0952-46FB-880E-6AC4927A1CCD}" srcOrd="0" destOrd="0" presId="urn:microsoft.com/office/officeart/2005/8/layout/cycle3"/>
    <dgm:cxn modelId="{98C15B5F-A47E-4688-AAEE-3DDDD8664C3D}" type="presOf" srcId="{5392628B-63A2-43B3-9E7C-5BC796210056}" destId="{52E93A63-2BA1-4A0C-9D2F-434A3765BF74}" srcOrd="0" destOrd="0" presId="urn:microsoft.com/office/officeart/2005/8/layout/cycle3"/>
    <dgm:cxn modelId="{A8FDC774-7BE4-4862-9D95-F9D3C9C44BF9}" type="presOf" srcId="{B77AF98A-A1CA-4E44-92C7-3C7FA3CCBBE0}" destId="{AC829BBB-48F3-463D-98CB-01B79771BE4F}" srcOrd="0" destOrd="0" presId="urn:microsoft.com/office/officeart/2005/8/layout/cycle3"/>
    <dgm:cxn modelId="{B869CC7A-9845-4303-BFF4-4E457CC44E4C}" type="presOf" srcId="{7C29FC68-B6CB-4029-8B5A-FCAFA523449A}" destId="{20682B0C-F669-48E7-87AB-F58D3B48EE4E}" srcOrd="0" destOrd="0" presId="urn:microsoft.com/office/officeart/2005/8/layout/cycle3"/>
    <dgm:cxn modelId="{BF2F57B1-538C-44A8-9DD9-0321E5A2E4D8}" srcId="{5392628B-63A2-43B3-9E7C-5BC796210056}" destId="{A00D2F1D-FF13-4E75-81C1-1EE8E27742BE}" srcOrd="4" destOrd="0" parTransId="{DBC5B180-48D0-4229-8185-7BD89B93E145}" sibTransId="{B0594F07-56D5-4E4E-A87C-B04BD6C7A484}"/>
    <dgm:cxn modelId="{FDDEF6CD-9949-438C-85B5-3F73E4BDE60D}" type="presOf" srcId="{DB61C335-8425-4B69-BD04-D71566D1C531}" destId="{DFAFCB48-EAFC-4D0F-97E5-5FF1383F6E24}" srcOrd="0" destOrd="0" presId="urn:microsoft.com/office/officeart/2005/8/layout/cycle3"/>
    <dgm:cxn modelId="{87A3BCC9-425F-4582-A6B7-FADCDA69820F}" srcId="{5392628B-63A2-43B3-9E7C-5BC796210056}" destId="{9F8EB131-D770-4791-905D-D0158D7D4C79}" srcOrd="0" destOrd="0" parTransId="{9049A828-A5B4-459B-8B5A-89A2EB916C89}" sibTransId="{B77AF98A-A1CA-4E44-92C7-3C7FA3CCBBE0}"/>
    <dgm:cxn modelId="{CF120466-1E4A-4ABF-90C9-8C8EB2201F6C}" type="presParOf" srcId="{52E93A63-2BA1-4A0C-9D2F-434A3765BF74}" destId="{E724E627-956C-494E-BB6D-E745429F6488}" srcOrd="0" destOrd="0" presId="urn:microsoft.com/office/officeart/2005/8/layout/cycle3"/>
    <dgm:cxn modelId="{3B6EF8BF-DA15-4416-B7C8-B11F72CA5A1D}" type="presParOf" srcId="{E724E627-956C-494E-BB6D-E745429F6488}" destId="{3DE9A7F6-0F1F-461F-B682-17D4F16DFF6C}" srcOrd="0" destOrd="0" presId="urn:microsoft.com/office/officeart/2005/8/layout/cycle3"/>
    <dgm:cxn modelId="{0DE33A92-C9D9-47C3-8FE2-949289B9D048}" type="presParOf" srcId="{E724E627-956C-494E-BB6D-E745429F6488}" destId="{AC829BBB-48F3-463D-98CB-01B79771BE4F}" srcOrd="1" destOrd="0" presId="urn:microsoft.com/office/officeart/2005/8/layout/cycle3"/>
    <dgm:cxn modelId="{F3240A90-2C70-4AC6-83CD-07AEB79D64E2}" type="presParOf" srcId="{E724E627-956C-494E-BB6D-E745429F6488}" destId="{20682B0C-F669-48E7-87AB-F58D3B48EE4E}" srcOrd="2" destOrd="0" presId="urn:microsoft.com/office/officeart/2005/8/layout/cycle3"/>
    <dgm:cxn modelId="{2F8C60CB-07F9-4CF8-B3DB-1CADF1F848B1}" type="presParOf" srcId="{E724E627-956C-494E-BB6D-E745429F6488}" destId="{DDFE30B6-AAD9-4A13-AFCA-D04F77A0A3DE}" srcOrd="3" destOrd="0" presId="urn:microsoft.com/office/officeart/2005/8/layout/cycle3"/>
    <dgm:cxn modelId="{84AAD174-29D1-44E9-A394-750A83AFC899}" type="presParOf" srcId="{E724E627-956C-494E-BB6D-E745429F6488}" destId="{DFAFCB48-EAFC-4D0F-97E5-5FF1383F6E24}" srcOrd="4" destOrd="0" presId="urn:microsoft.com/office/officeart/2005/8/layout/cycle3"/>
    <dgm:cxn modelId="{82069F25-F38D-43B2-8794-E58F2FDA1D5D}" type="presParOf" srcId="{E724E627-956C-494E-BB6D-E745429F6488}" destId="{23EDCFFB-5DE3-4269-AA45-ECCDB958330F}" srcOrd="5" destOrd="0" presId="urn:microsoft.com/office/officeart/2005/8/layout/cycle3"/>
    <dgm:cxn modelId="{1D23ECE2-56C2-4E12-8A0C-9FFE3CDC823D}" type="presParOf" srcId="{E724E627-956C-494E-BB6D-E745429F6488}" destId="{A911DC8B-0952-46FB-880E-6AC4927A1CCD}" srcOrd="6" destOrd="0" presId="urn:microsoft.com/office/officeart/2005/8/layout/cycle3"/>
  </dgm:cxnLst>
  <dgm:bg/>
  <dgm:whole>
    <a:ln>
      <a:solidFill>
        <a:schemeClr val="accent3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29EA45-0C90-4D0B-BC2E-49BD8B0C770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8D4A55-6458-48C0-A9D7-B411DA84F4CB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/>
          <a:r>
            <a:rPr lang="ru-RU" sz="1600" b="1" i="1" dirty="0" smtClean="0">
              <a:solidFill>
                <a:srgbClr val="111111"/>
              </a:solidFill>
              <a:effectLst/>
              <a:latin typeface="Georgia" panose="02040502050405020303" pitchFamily="18" charset="0"/>
              <a:ea typeface="Times New Roman"/>
            </a:rPr>
            <a:t>становление осознанно-правильного отношения непосредственно к самой природе во всём её многообразии, к людям, охраняющим и созидающим её, а также к людям, создающим на основе её богатств материальные или духовные ценности.</a:t>
          </a:r>
          <a:endParaRPr lang="ru-RU" sz="1600" b="1" i="1" dirty="0">
            <a:latin typeface="Georgia" panose="02040502050405020303" pitchFamily="18" charset="0"/>
          </a:endParaRPr>
        </a:p>
      </dgm:t>
    </dgm:pt>
    <dgm:pt modelId="{8C342D4F-3C7C-4712-AD0E-60B130C5DE9E}" type="parTrans" cxnId="{0CC7A7AD-64BB-446C-8250-034F3E77A4A8}">
      <dgm:prSet/>
      <dgm:spPr/>
      <dgm:t>
        <a:bodyPr/>
        <a:lstStyle/>
        <a:p>
          <a:endParaRPr lang="ru-RU"/>
        </a:p>
      </dgm:t>
    </dgm:pt>
    <dgm:pt modelId="{8766E546-47BB-4B8C-BD0B-0E5210E45E90}" type="sibTrans" cxnId="{0CC7A7AD-64BB-446C-8250-034F3E77A4A8}">
      <dgm:prSet/>
      <dgm:spPr/>
      <dgm:t>
        <a:bodyPr/>
        <a:lstStyle/>
        <a:p>
          <a:endParaRPr lang="ru-RU"/>
        </a:p>
      </dgm:t>
    </dgm:pt>
    <dgm:pt modelId="{BEAAFD35-A9F4-40FB-8C32-8EACC993D3E6}">
      <dgm:prSet phldrT="[Текст]" custT="1"/>
      <dgm:spPr>
        <a:solidFill>
          <a:srgbClr val="99FFCC"/>
        </a:solidFill>
        <a:ln>
          <a:solidFill>
            <a:srgbClr val="00B0F0"/>
          </a:solidFill>
        </a:ln>
      </dgm:spPr>
      <dgm:t>
        <a:bodyPr/>
        <a:lstStyle/>
        <a:p>
          <a:pPr algn="ctr"/>
          <a:r>
            <a:rPr lang="ru-RU" sz="1600" b="1" i="1" dirty="0" smtClean="0">
              <a:solidFill>
                <a:srgbClr val="111111"/>
              </a:solidFill>
              <a:effectLst/>
              <a:latin typeface="Georgia" panose="02040502050405020303" pitchFamily="18" charset="0"/>
              <a:ea typeface="Times New Roman"/>
            </a:rPr>
            <a:t>отношение к себе, как части природы, понимание ценности жизни и здоровья и их зависимости от состояния окружающей среды</a:t>
          </a:r>
          <a:endParaRPr lang="ru-RU" sz="1600" b="1" i="1" dirty="0">
            <a:latin typeface="Georgia" panose="02040502050405020303" pitchFamily="18" charset="0"/>
          </a:endParaRPr>
        </a:p>
      </dgm:t>
    </dgm:pt>
    <dgm:pt modelId="{2CE0E8C8-7650-4E84-B41B-FD56A13BB9A3}" type="parTrans" cxnId="{3E0B48FE-BACB-4097-ABD5-C83279F769EC}">
      <dgm:prSet/>
      <dgm:spPr/>
      <dgm:t>
        <a:bodyPr/>
        <a:lstStyle/>
        <a:p>
          <a:endParaRPr lang="ru-RU"/>
        </a:p>
      </dgm:t>
    </dgm:pt>
    <dgm:pt modelId="{C74C1172-21C0-4B2B-A0FB-AD2E7757F91E}" type="sibTrans" cxnId="{3E0B48FE-BACB-4097-ABD5-C83279F769EC}">
      <dgm:prSet/>
      <dgm:spPr/>
      <dgm:t>
        <a:bodyPr/>
        <a:lstStyle/>
        <a:p>
          <a:endParaRPr lang="ru-RU"/>
        </a:p>
      </dgm:t>
    </dgm:pt>
    <dgm:pt modelId="{25BC76A3-C9B7-4783-A8C5-38F0EF3BCBCC}">
      <dgm:prSet custT="1"/>
      <dgm:spPr>
        <a:solidFill>
          <a:srgbClr val="FFFF00"/>
        </a:solidFill>
        <a:ln>
          <a:solidFill>
            <a:srgbClr val="FFC000"/>
          </a:solidFill>
        </a:ln>
      </dgm:spPr>
      <dgm:t>
        <a:bodyPr/>
        <a:lstStyle/>
        <a:p>
          <a:pPr algn="ctr"/>
          <a:r>
            <a:rPr lang="ru-RU" sz="1600" b="1" i="1" dirty="0" smtClean="0">
              <a:solidFill>
                <a:srgbClr val="111111"/>
              </a:solidFill>
              <a:effectLst/>
              <a:latin typeface="Georgia" panose="02040502050405020303" pitchFamily="18" charset="0"/>
              <a:ea typeface="Times New Roman"/>
            </a:rPr>
            <a:t>осознание своих умений созидательно взаимодействовать с природой</a:t>
          </a:r>
          <a:endParaRPr lang="ru-RU" sz="1600" b="1" i="1" dirty="0">
            <a:effectLst/>
            <a:latin typeface="Georgia" panose="02040502050405020303" pitchFamily="18" charset="0"/>
            <a:ea typeface="Times New Roman"/>
          </a:endParaRPr>
        </a:p>
      </dgm:t>
    </dgm:pt>
    <dgm:pt modelId="{A13A0C75-3A97-48A6-912A-4E94F04A890D}" type="parTrans" cxnId="{A8BFFDA7-97BD-4326-919E-C9D704DC0DAF}">
      <dgm:prSet/>
      <dgm:spPr/>
      <dgm:t>
        <a:bodyPr/>
        <a:lstStyle/>
        <a:p>
          <a:endParaRPr lang="ru-RU"/>
        </a:p>
      </dgm:t>
    </dgm:pt>
    <dgm:pt modelId="{A47EAC10-C0AB-4168-B522-A61ED2B0BE2B}" type="sibTrans" cxnId="{A8BFFDA7-97BD-4326-919E-C9D704DC0DAF}">
      <dgm:prSet/>
      <dgm:spPr/>
      <dgm:t>
        <a:bodyPr/>
        <a:lstStyle/>
        <a:p>
          <a:endParaRPr lang="ru-RU"/>
        </a:p>
      </dgm:t>
    </dgm:pt>
    <dgm:pt modelId="{942EAF53-18FF-430A-96FF-458DEF4B0613}">
      <dgm:prSet custT="1"/>
      <dgm:spPr>
        <a:solidFill>
          <a:srgbClr val="FF99CC"/>
        </a:solidFill>
        <a:ln>
          <a:solidFill>
            <a:srgbClr val="FF0000"/>
          </a:solidFill>
        </a:ln>
      </dgm:spPr>
      <dgm:t>
        <a:bodyPr/>
        <a:lstStyle/>
        <a:p>
          <a:pPr algn="ctr"/>
          <a:r>
            <a:rPr lang="ru-RU" sz="1600" b="1" i="1" dirty="0" smtClean="0">
              <a:solidFill>
                <a:schemeClr val="tx1"/>
              </a:solidFill>
              <a:effectLst/>
              <a:latin typeface="Georgia" panose="02040502050405020303" pitchFamily="18" charset="0"/>
              <a:ea typeface="Times New Roman"/>
            </a:rPr>
            <a:t>первоначальные представления о некоторых экосистемах, пищевых взаимосвязях, которые существуют в них</a:t>
          </a:r>
        </a:p>
      </dgm:t>
    </dgm:pt>
    <dgm:pt modelId="{DC9EF99D-6F68-4786-93F4-D84965389FD3}" type="parTrans" cxnId="{629309A6-2F80-445D-8A03-31EB35F5F23E}">
      <dgm:prSet/>
      <dgm:spPr/>
      <dgm:t>
        <a:bodyPr/>
        <a:lstStyle/>
        <a:p>
          <a:endParaRPr lang="ru-RU"/>
        </a:p>
      </dgm:t>
    </dgm:pt>
    <dgm:pt modelId="{06101F5E-FF9A-45C7-B0C2-C1871AEF554B}" type="sibTrans" cxnId="{629309A6-2F80-445D-8A03-31EB35F5F23E}">
      <dgm:prSet/>
      <dgm:spPr/>
      <dgm:t>
        <a:bodyPr/>
        <a:lstStyle/>
        <a:p>
          <a:endParaRPr lang="ru-RU"/>
        </a:p>
      </dgm:t>
    </dgm:pt>
    <dgm:pt modelId="{52EEF409-975A-4FF3-A82F-A56DB8D3FB55}">
      <dgm:prSet custT="1"/>
      <dgm:spPr>
        <a:solidFill>
          <a:srgbClr val="66CCFF"/>
        </a:solidFill>
        <a:ln>
          <a:solidFill>
            <a:srgbClr val="0070C0"/>
          </a:solidFill>
        </a:ln>
      </dgm:spPr>
      <dgm:t>
        <a:bodyPr/>
        <a:lstStyle/>
        <a:p>
          <a:pPr algn="ctr"/>
          <a:r>
            <a:rPr lang="ru-RU" sz="1600" b="1" i="1" dirty="0" smtClean="0">
              <a:solidFill>
                <a:schemeClr val="tx1"/>
              </a:solidFill>
              <a:effectLst/>
              <a:latin typeface="Georgia" panose="02040502050405020303" pitchFamily="18" charset="0"/>
              <a:ea typeface="Times New Roman"/>
            </a:rPr>
            <a:t>понимание </a:t>
          </a:r>
          <a:r>
            <a:rPr lang="ru-RU" sz="1600" b="1" i="1" dirty="0" smtClean="0">
              <a:solidFill>
                <a:schemeClr val="tx1"/>
              </a:solidFill>
              <a:effectLst/>
              <a:latin typeface="Georgia" panose="02040502050405020303" pitchFamily="18" charset="0"/>
              <a:ea typeface="Times New Roman"/>
            </a:rPr>
            <a:t>единства и многообразия форм живой природы, представлений о группах сходных растений и животных, проживающих в одинаковых условиях  </a:t>
          </a:r>
        </a:p>
      </dgm:t>
    </dgm:pt>
    <dgm:pt modelId="{89B73FCC-AA96-4D1C-A037-0512C8E2628D}" type="parTrans" cxnId="{0D2291D9-0E58-46F1-A08B-B0586C7A98F0}">
      <dgm:prSet/>
      <dgm:spPr/>
      <dgm:t>
        <a:bodyPr/>
        <a:lstStyle/>
        <a:p>
          <a:endParaRPr lang="ru-RU"/>
        </a:p>
      </dgm:t>
    </dgm:pt>
    <dgm:pt modelId="{1952AFFC-4E3A-4E91-8D42-6D42B03DBC45}" type="sibTrans" cxnId="{0D2291D9-0E58-46F1-A08B-B0586C7A98F0}">
      <dgm:prSet/>
      <dgm:spPr/>
      <dgm:t>
        <a:bodyPr/>
        <a:lstStyle/>
        <a:p>
          <a:endParaRPr lang="ru-RU"/>
        </a:p>
      </dgm:t>
    </dgm:pt>
    <dgm:pt modelId="{8D529D27-A7CA-4869-8727-16E2D900B0DD}" type="pres">
      <dgm:prSet presAssocID="{5A29EA45-0C90-4D0B-BC2E-49BD8B0C770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BDC78B-2768-4A1F-BE0C-25B435751B5C}" type="pres">
      <dgm:prSet presAssocID="{328D4A55-6458-48C0-A9D7-B411DA84F4CB}" presName="parentLin" presStyleCnt="0"/>
      <dgm:spPr/>
    </dgm:pt>
    <dgm:pt modelId="{A50B7ACF-B7AB-4C97-B1D1-37C83AC39C19}" type="pres">
      <dgm:prSet presAssocID="{328D4A55-6458-48C0-A9D7-B411DA84F4CB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449BA39B-23D0-4665-BC5D-BCF8DE45FF2D}" type="pres">
      <dgm:prSet presAssocID="{328D4A55-6458-48C0-A9D7-B411DA84F4CB}" presName="parentText" presStyleLbl="node1" presStyleIdx="0" presStyleCnt="5" custScaleX="120976" custScaleY="2290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E6B323-DB66-4890-96E0-89F57A00630A}" type="pres">
      <dgm:prSet presAssocID="{328D4A55-6458-48C0-A9D7-B411DA84F4CB}" presName="negativeSpace" presStyleCnt="0"/>
      <dgm:spPr/>
    </dgm:pt>
    <dgm:pt modelId="{EB0C838A-2A48-4E3F-96A4-457667EDD9A3}" type="pres">
      <dgm:prSet presAssocID="{328D4A55-6458-48C0-A9D7-B411DA84F4CB}" presName="childText" presStyleLbl="conFgAcc1" presStyleIdx="0" presStyleCnt="5">
        <dgm:presLayoutVars>
          <dgm:bulletEnabled val="1"/>
        </dgm:presLayoutVars>
      </dgm:prSet>
      <dgm:spPr>
        <a:solidFill>
          <a:schemeClr val="accent1">
            <a:lumMod val="20000"/>
            <a:lumOff val="80000"/>
            <a:alpha val="90000"/>
          </a:schemeClr>
        </a:solidFill>
      </dgm:spPr>
    </dgm:pt>
    <dgm:pt modelId="{E70B4D50-8E6E-4CFF-9D2E-6A950CA00BDE}" type="pres">
      <dgm:prSet presAssocID="{8766E546-47BB-4B8C-BD0B-0E5210E45E90}" presName="spaceBetweenRectangles" presStyleCnt="0"/>
      <dgm:spPr/>
    </dgm:pt>
    <dgm:pt modelId="{7626C7EE-4671-4EB0-9FE4-DD914075D4BE}" type="pres">
      <dgm:prSet presAssocID="{BEAAFD35-A9F4-40FB-8C32-8EACC993D3E6}" presName="parentLin" presStyleCnt="0"/>
      <dgm:spPr/>
    </dgm:pt>
    <dgm:pt modelId="{6E8BD3A2-F21B-4906-9470-E0C0EFA8F5F4}" type="pres">
      <dgm:prSet presAssocID="{BEAAFD35-A9F4-40FB-8C32-8EACC993D3E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9444BA2-9FB6-45C9-926C-758E9BC3CE39}" type="pres">
      <dgm:prSet presAssocID="{BEAAFD35-A9F4-40FB-8C32-8EACC993D3E6}" presName="parentText" presStyleLbl="node1" presStyleIdx="1" presStyleCnt="5" custScaleX="121633" custScaleY="1457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1A041-8C97-41FF-B56D-F8E612B14490}" type="pres">
      <dgm:prSet presAssocID="{BEAAFD35-A9F4-40FB-8C32-8EACC993D3E6}" presName="negativeSpace" presStyleCnt="0"/>
      <dgm:spPr/>
    </dgm:pt>
    <dgm:pt modelId="{6D8AF820-5340-4E95-85FD-66EA3E1AE6A7}" type="pres">
      <dgm:prSet presAssocID="{BEAAFD35-A9F4-40FB-8C32-8EACC993D3E6}" presName="childText" presStyleLbl="conFgAcc1" presStyleIdx="1" presStyleCnt="5">
        <dgm:presLayoutVars>
          <dgm:bulletEnabled val="1"/>
        </dgm:presLayoutVars>
      </dgm:prSet>
      <dgm:spPr>
        <a:solidFill>
          <a:schemeClr val="accent1">
            <a:lumMod val="20000"/>
            <a:lumOff val="80000"/>
            <a:alpha val="90000"/>
          </a:schemeClr>
        </a:solidFill>
      </dgm:spPr>
    </dgm:pt>
    <dgm:pt modelId="{9A5A9501-547E-4509-9B60-DF33BF4BEBC2}" type="pres">
      <dgm:prSet presAssocID="{C74C1172-21C0-4B2B-A0FB-AD2E7757F91E}" presName="spaceBetweenRectangles" presStyleCnt="0"/>
      <dgm:spPr/>
    </dgm:pt>
    <dgm:pt modelId="{47451E44-B8C1-44C6-90EB-6AE8EE390F84}" type="pres">
      <dgm:prSet presAssocID="{25BC76A3-C9B7-4783-A8C5-38F0EF3BCBCC}" presName="parentLin" presStyleCnt="0"/>
      <dgm:spPr/>
    </dgm:pt>
    <dgm:pt modelId="{09ED9C5F-0966-4854-9608-64C3ABC060E9}" type="pres">
      <dgm:prSet presAssocID="{25BC76A3-C9B7-4783-A8C5-38F0EF3BCBCC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D4639971-6A0A-4398-B0AB-90129F6C881C}" type="pres">
      <dgm:prSet presAssocID="{25BC76A3-C9B7-4783-A8C5-38F0EF3BCBCC}" presName="parentText" presStyleLbl="node1" presStyleIdx="2" presStyleCnt="5" custScaleX="123681" custScaleY="952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BB1C37-24D9-4911-93BC-9E1E81999E5B}" type="pres">
      <dgm:prSet presAssocID="{25BC76A3-C9B7-4783-A8C5-38F0EF3BCBCC}" presName="negativeSpace" presStyleCnt="0"/>
      <dgm:spPr/>
    </dgm:pt>
    <dgm:pt modelId="{2698D046-442E-49A9-AD53-4D8208FCF675}" type="pres">
      <dgm:prSet presAssocID="{25BC76A3-C9B7-4783-A8C5-38F0EF3BCBCC}" presName="childText" presStyleLbl="conFgAcc1" presStyleIdx="2" presStyleCnt="5">
        <dgm:presLayoutVars>
          <dgm:bulletEnabled val="1"/>
        </dgm:presLayoutVars>
      </dgm:prSet>
      <dgm:spPr>
        <a:solidFill>
          <a:schemeClr val="accent1">
            <a:lumMod val="20000"/>
            <a:lumOff val="80000"/>
            <a:alpha val="90000"/>
          </a:schemeClr>
        </a:solidFill>
      </dgm:spPr>
    </dgm:pt>
    <dgm:pt modelId="{36B7A766-0B83-4A4B-93E3-429DFF38D765}" type="pres">
      <dgm:prSet presAssocID="{A47EAC10-C0AB-4168-B522-A61ED2B0BE2B}" presName="spaceBetweenRectangles" presStyleCnt="0"/>
      <dgm:spPr/>
    </dgm:pt>
    <dgm:pt modelId="{7DD88C3C-8E89-41B7-A652-06F483A22445}" type="pres">
      <dgm:prSet presAssocID="{942EAF53-18FF-430A-96FF-458DEF4B0613}" presName="parentLin" presStyleCnt="0"/>
      <dgm:spPr/>
    </dgm:pt>
    <dgm:pt modelId="{52F1A2C9-C6B2-4AA8-BAAD-15D6A25821E3}" type="pres">
      <dgm:prSet presAssocID="{942EAF53-18FF-430A-96FF-458DEF4B0613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16FDB6BA-2D86-4510-98BF-D7FB4EF2EE1C}" type="pres">
      <dgm:prSet presAssocID="{942EAF53-18FF-430A-96FF-458DEF4B0613}" presName="parentText" presStyleLbl="node1" presStyleIdx="3" presStyleCnt="5" custScaleX="123680" custScaleY="1285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0F0EF0-C8B0-415B-80E2-DE81A67AB39B}" type="pres">
      <dgm:prSet presAssocID="{942EAF53-18FF-430A-96FF-458DEF4B0613}" presName="negativeSpace" presStyleCnt="0"/>
      <dgm:spPr/>
    </dgm:pt>
    <dgm:pt modelId="{DD23F4C5-4EB7-45F7-97A0-88FB3C623D94}" type="pres">
      <dgm:prSet presAssocID="{942EAF53-18FF-430A-96FF-458DEF4B0613}" presName="childText" presStyleLbl="conFgAcc1" presStyleIdx="3" presStyleCnt="5">
        <dgm:presLayoutVars>
          <dgm:bulletEnabled val="1"/>
        </dgm:presLayoutVars>
      </dgm:prSet>
      <dgm:spPr/>
    </dgm:pt>
    <dgm:pt modelId="{010EB6F5-A9AB-4008-A0FC-D76A03C6D592}" type="pres">
      <dgm:prSet presAssocID="{06101F5E-FF9A-45C7-B0C2-C1871AEF554B}" presName="spaceBetweenRectangles" presStyleCnt="0"/>
      <dgm:spPr/>
    </dgm:pt>
    <dgm:pt modelId="{223A0F11-122F-4734-93E9-9EE8CA1392DD}" type="pres">
      <dgm:prSet presAssocID="{52EEF409-975A-4FF3-A82F-A56DB8D3FB55}" presName="parentLin" presStyleCnt="0"/>
      <dgm:spPr/>
    </dgm:pt>
    <dgm:pt modelId="{1A30B166-7B1C-4C07-8523-E56BF7C6E337}" type="pres">
      <dgm:prSet presAssocID="{52EEF409-975A-4FF3-A82F-A56DB8D3FB55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14530359-FFE3-4D90-8A06-D1336FAA33BF}" type="pres">
      <dgm:prSet presAssocID="{52EEF409-975A-4FF3-A82F-A56DB8D3FB55}" presName="parentText" presStyleLbl="node1" presStyleIdx="4" presStyleCnt="5" custScaleX="124337" custScaleY="1392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4A20B7-8FB4-4425-ADA7-D5297A408032}" type="pres">
      <dgm:prSet presAssocID="{52EEF409-975A-4FF3-A82F-A56DB8D3FB55}" presName="negativeSpace" presStyleCnt="0"/>
      <dgm:spPr/>
    </dgm:pt>
    <dgm:pt modelId="{C1E4F42F-1FC1-434F-9B8C-7C43992B4F47}" type="pres">
      <dgm:prSet presAssocID="{52EEF409-975A-4FF3-A82F-A56DB8D3FB5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29309A6-2F80-445D-8A03-31EB35F5F23E}" srcId="{5A29EA45-0C90-4D0B-BC2E-49BD8B0C770E}" destId="{942EAF53-18FF-430A-96FF-458DEF4B0613}" srcOrd="3" destOrd="0" parTransId="{DC9EF99D-6F68-4786-93F4-D84965389FD3}" sibTransId="{06101F5E-FF9A-45C7-B0C2-C1871AEF554B}"/>
    <dgm:cxn modelId="{C62508D1-97DC-4A7E-A3D1-74196C69343B}" type="presOf" srcId="{25BC76A3-C9B7-4783-A8C5-38F0EF3BCBCC}" destId="{D4639971-6A0A-4398-B0AB-90129F6C881C}" srcOrd="1" destOrd="0" presId="urn:microsoft.com/office/officeart/2005/8/layout/list1"/>
    <dgm:cxn modelId="{3E0B48FE-BACB-4097-ABD5-C83279F769EC}" srcId="{5A29EA45-0C90-4D0B-BC2E-49BD8B0C770E}" destId="{BEAAFD35-A9F4-40FB-8C32-8EACC993D3E6}" srcOrd="1" destOrd="0" parTransId="{2CE0E8C8-7650-4E84-B41B-FD56A13BB9A3}" sibTransId="{C74C1172-21C0-4B2B-A0FB-AD2E7757F91E}"/>
    <dgm:cxn modelId="{4BCB9BC3-AF6A-4E6F-96EC-2B6F960CF9B6}" type="presOf" srcId="{5A29EA45-0C90-4D0B-BC2E-49BD8B0C770E}" destId="{8D529D27-A7CA-4869-8727-16E2D900B0DD}" srcOrd="0" destOrd="0" presId="urn:microsoft.com/office/officeart/2005/8/layout/list1"/>
    <dgm:cxn modelId="{B8071FDD-3BD4-49E0-BBBD-EF80F8064359}" type="presOf" srcId="{942EAF53-18FF-430A-96FF-458DEF4B0613}" destId="{16FDB6BA-2D86-4510-98BF-D7FB4EF2EE1C}" srcOrd="1" destOrd="0" presId="urn:microsoft.com/office/officeart/2005/8/layout/list1"/>
    <dgm:cxn modelId="{7112ECFD-3C3E-491C-A263-A2DBA19B9C24}" type="presOf" srcId="{25BC76A3-C9B7-4783-A8C5-38F0EF3BCBCC}" destId="{09ED9C5F-0966-4854-9608-64C3ABC060E9}" srcOrd="0" destOrd="0" presId="urn:microsoft.com/office/officeart/2005/8/layout/list1"/>
    <dgm:cxn modelId="{6DB4ED64-DE38-4B25-B2F7-07B26B8DEADC}" type="presOf" srcId="{328D4A55-6458-48C0-A9D7-B411DA84F4CB}" destId="{449BA39B-23D0-4665-BC5D-BCF8DE45FF2D}" srcOrd="1" destOrd="0" presId="urn:microsoft.com/office/officeart/2005/8/layout/list1"/>
    <dgm:cxn modelId="{627F3096-738A-4D01-838B-7F78BEDE8396}" type="presOf" srcId="{52EEF409-975A-4FF3-A82F-A56DB8D3FB55}" destId="{1A30B166-7B1C-4C07-8523-E56BF7C6E337}" srcOrd="0" destOrd="0" presId="urn:microsoft.com/office/officeart/2005/8/layout/list1"/>
    <dgm:cxn modelId="{FACE38C6-6BCF-45A1-A0A3-4F381928DAEC}" type="presOf" srcId="{BEAAFD35-A9F4-40FB-8C32-8EACC993D3E6}" destId="{29444BA2-9FB6-45C9-926C-758E9BC3CE39}" srcOrd="1" destOrd="0" presId="urn:microsoft.com/office/officeart/2005/8/layout/list1"/>
    <dgm:cxn modelId="{0CC7A7AD-64BB-446C-8250-034F3E77A4A8}" srcId="{5A29EA45-0C90-4D0B-BC2E-49BD8B0C770E}" destId="{328D4A55-6458-48C0-A9D7-B411DA84F4CB}" srcOrd="0" destOrd="0" parTransId="{8C342D4F-3C7C-4712-AD0E-60B130C5DE9E}" sibTransId="{8766E546-47BB-4B8C-BD0B-0E5210E45E90}"/>
    <dgm:cxn modelId="{C2CC9FF3-E744-46A1-AB1B-FFC8BB964942}" type="presOf" srcId="{328D4A55-6458-48C0-A9D7-B411DA84F4CB}" destId="{A50B7ACF-B7AB-4C97-B1D1-37C83AC39C19}" srcOrd="0" destOrd="0" presId="urn:microsoft.com/office/officeart/2005/8/layout/list1"/>
    <dgm:cxn modelId="{C6E0823E-67C9-4F5D-8E81-08C656250057}" type="presOf" srcId="{942EAF53-18FF-430A-96FF-458DEF4B0613}" destId="{52F1A2C9-C6B2-4AA8-BAAD-15D6A25821E3}" srcOrd="0" destOrd="0" presId="urn:microsoft.com/office/officeart/2005/8/layout/list1"/>
    <dgm:cxn modelId="{DFEDDC1E-047C-421B-BE6B-99F8B128EDE1}" type="presOf" srcId="{BEAAFD35-A9F4-40FB-8C32-8EACC993D3E6}" destId="{6E8BD3A2-F21B-4906-9470-E0C0EFA8F5F4}" srcOrd="0" destOrd="0" presId="urn:microsoft.com/office/officeart/2005/8/layout/list1"/>
    <dgm:cxn modelId="{A8BFFDA7-97BD-4326-919E-C9D704DC0DAF}" srcId="{5A29EA45-0C90-4D0B-BC2E-49BD8B0C770E}" destId="{25BC76A3-C9B7-4783-A8C5-38F0EF3BCBCC}" srcOrd="2" destOrd="0" parTransId="{A13A0C75-3A97-48A6-912A-4E94F04A890D}" sibTransId="{A47EAC10-C0AB-4168-B522-A61ED2B0BE2B}"/>
    <dgm:cxn modelId="{0D2291D9-0E58-46F1-A08B-B0586C7A98F0}" srcId="{5A29EA45-0C90-4D0B-BC2E-49BD8B0C770E}" destId="{52EEF409-975A-4FF3-A82F-A56DB8D3FB55}" srcOrd="4" destOrd="0" parTransId="{89B73FCC-AA96-4D1C-A037-0512C8E2628D}" sibTransId="{1952AFFC-4E3A-4E91-8D42-6D42B03DBC45}"/>
    <dgm:cxn modelId="{6D7FC2D7-4A7C-47D3-BDF0-F26621F1A247}" type="presOf" srcId="{52EEF409-975A-4FF3-A82F-A56DB8D3FB55}" destId="{14530359-FFE3-4D90-8A06-D1336FAA33BF}" srcOrd="1" destOrd="0" presId="urn:microsoft.com/office/officeart/2005/8/layout/list1"/>
    <dgm:cxn modelId="{3FFF6567-B766-4F2A-8708-2F166AF457B0}" type="presParOf" srcId="{8D529D27-A7CA-4869-8727-16E2D900B0DD}" destId="{59BDC78B-2768-4A1F-BE0C-25B435751B5C}" srcOrd="0" destOrd="0" presId="urn:microsoft.com/office/officeart/2005/8/layout/list1"/>
    <dgm:cxn modelId="{5CF5F273-64BA-41A1-9C8F-53481670C3D2}" type="presParOf" srcId="{59BDC78B-2768-4A1F-BE0C-25B435751B5C}" destId="{A50B7ACF-B7AB-4C97-B1D1-37C83AC39C19}" srcOrd="0" destOrd="0" presId="urn:microsoft.com/office/officeart/2005/8/layout/list1"/>
    <dgm:cxn modelId="{BA9084CE-5F3A-4F3A-BC15-3E103A184056}" type="presParOf" srcId="{59BDC78B-2768-4A1F-BE0C-25B435751B5C}" destId="{449BA39B-23D0-4665-BC5D-BCF8DE45FF2D}" srcOrd="1" destOrd="0" presId="urn:microsoft.com/office/officeart/2005/8/layout/list1"/>
    <dgm:cxn modelId="{15CD5224-0A1E-4246-80FA-B934612EBC5F}" type="presParOf" srcId="{8D529D27-A7CA-4869-8727-16E2D900B0DD}" destId="{BBE6B323-DB66-4890-96E0-89F57A00630A}" srcOrd="1" destOrd="0" presId="urn:microsoft.com/office/officeart/2005/8/layout/list1"/>
    <dgm:cxn modelId="{3588C5C9-AC04-4C65-B794-B0470845641F}" type="presParOf" srcId="{8D529D27-A7CA-4869-8727-16E2D900B0DD}" destId="{EB0C838A-2A48-4E3F-96A4-457667EDD9A3}" srcOrd="2" destOrd="0" presId="urn:microsoft.com/office/officeart/2005/8/layout/list1"/>
    <dgm:cxn modelId="{1BA4E5C9-5BB7-4230-BFCE-41E9CF54D93F}" type="presParOf" srcId="{8D529D27-A7CA-4869-8727-16E2D900B0DD}" destId="{E70B4D50-8E6E-4CFF-9D2E-6A950CA00BDE}" srcOrd="3" destOrd="0" presId="urn:microsoft.com/office/officeart/2005/8/layout/list1"/>
    <dgm:cxn modelId="{32AF5EE4-5A3F-4685-9162-E0327943AD9C}" type="presParOf" srcId="{8D529D27-A7CA-4869-8727-16E2D900B0DD}" destId="{7626C7EE-4671-4EB0-9FE4-DD914075D4BE}" srcOrd="4" destOrd="0" presId="urn:microsoft.com/office/officeart/2005/8/layout/list1"/>
    <dgm:cxn modelId="{C9E53547-9572-42C6-92D7-E91EAF3F5D09}" type="presParOf" srcId="{7626C7EE-4671-4EB0-9FE4-DD914075D4BE}" destId="{6E8BD3A2-F21B-4906-9470-E0C0EFA8F5F4}" srcOrd="0" destOrd="0" presId="urn:microsoft.com/office/officeart/2005/8/layout/list1"/>
    <dgm:cxn modelId="{5FE5A2B8-17FA-4C05-9497-F472249EEBB1}" type="presParOf" srcId="{7626C7EE-4671-4EB0-9FE4-DD914075D4BE}" destId="{29444BA2-9FB6-45C9-926C-758E9BC3CE39}" srcOrd="1" destOrd="0" presId="urn:microsoft.com/office/officeart/2005/8/layout/list1"/>
    <dgm:cxn modelId="{64E91589-A7C8-42B3-BC41-C82354DA2C66}" type="presParOf" srcId="{8D529D27-A7CA-4869-8727-16E2D900B0DD}" destId="{7621A041-8C97-41FF-B56D-F8E612B14490}" srcOrd="5" destOrd="0" presId="urn:microsoft.com/office/officeart/2005/8/layout/list1"/>
    <dgm:cxn modelId="{EF184617-E8FF-48EC-9806-4E4159D73B9C}" type="presParOf" srcId="{8D529D27-A7CA-4869-8727-16E2D900B0DD}" destId="{6D8AF820-5340-4E95-85FD-66EA3E1AE6A7}" srcOrd="6" destOrd="0" presId="urn:microsoft.com/office/officeart/2005/8/layout/list1"/>
    <dgm:cxn modelId="{84EB881A-BEB5-43E9-95AD-D17DEB3C5A03}" type="presParOf" srcId="{8D529D27-A7CA-4869-8727-16E2D900B0DD}" destId="{9A5A9501-547E-4509-9B60-DF33BF4BEBC2}" srcOrd="7" destOrd="0" presId="urn:microsoft.com/office/officeart/2005/8/layout/list1"/>
    <dgm:cxn modelId="{35EB070F-30F5-48AB-A841-ED5C6E563025}" type="presParOf" srcId="{8D529D27-A7CA-4869-8727-16E2D900B0DD}" destId="{47451E44-B8C1-44C6-90EB-6AE8EE390F84}" srcOrd="8" destOrd="0" presId="urn:microsoft.com/office/officeart/2005/8/layout/list1"/>
    <dgm:cxn modelId="{306A95E3-1696-4648-8CE7-19870EC7154A}" type="presParOf" srcId="{47451E44-B8C1-44C6-90EB-6AE8EE390F84}" destId="{09ED9C5F-0966-4854-9608-64C3ABC060E9}" srcOrd="0" destOrd="0" presId="urn:microsoft.com/office/officeart/2005/8/layout/list1"/>
    <dgm:cxn modelId="{D3E58EE5-762D-47F4-AE57-22F28C967701}" type="presParOf" srcId="{47451E44-B8C1-44C6-90EB-6AE8EE390F84}" destId="{D4639971-6A0A-4398-B0AB-90129F6C881C}" srcOrd="1" destOrd="0" presId="urn:microsoft.com/office/officeart/2005/8/layout/list1"/>
    <dgm:cxn modelId="{05B6198A-BFB0-4FDA-809B-356C066DAEBB}" type="presParOf" srcId="{8D529D27-A7CA-4869-8727-16E2D900B0DD}" destId="{FDBB1C37-24D9-4911-93BC-9E1E81999E5B}" srcOrd="9" destOrd="0" presId="urn:microsoft.com/office/officeart/2005/8/layout/list1"/>
    <dgm:cxn modelId="{1D0E6739-34BE-4EAA-B8D3-E06731354B83}" type="presParOf" srcId="{8D529D27-A7CA-4869-8727-16E2D900B0DD}" destId="{2698D046-442E-49A9-AD53-4D8208FCF675}" srcOrd="10" destOrd="0" presId="urn:microsoft.com/office/officeart/2005/8/layout/list1"/>
    <dgm:cxn modelId="{06CE39DA-F981-41C3-A63A-9D7EBF954D94}" type="presParOf" srcId="{8D529D27-A7CA-4869-8727-16E2D900B0DD}" destId="{36B7A766-0B83-4A4B-93E3-429DFF38D765}" srcOrd="11" destOrd="0" presId="urn:microsoft.com/office/officeart/2005/8/layout/list1"/>
    <dgm:cxn modelId="{86EF7851-54D3-4AE9-B05F-804BD3C55A2C}" type="presParOf" srcId="{8D529D27-A7CA-4869-8727-16E2D900B0DD}" destId="{7DD88C3C-8E89-41B7-A652-06F483A22445}" srcOrd="12" destOrd="0" presId="urn:microsoft.com/office/officeart/2005/8/layout/list1"/>
    <dgm:cxn modelId="{0763108F-7707-477F-9CCC-14D3BBF7C96D}" type="presParOf" srcId="{7DD88C3C-8E89-41B7-A652-06F483A22445}" destId="{52F1A2C9-C6B2-4AA8-BAAD-15D6A25821E3}" srcOrd="0" destOrd="0" presId="urn:microsoft.com/office/officeart/2005/8/layout/list1"/>
    <dgm:cxn modelId="{0BD501D4-6C72-4331-AB04-829A1E0FFAE1}" type="presParOf" srcId="{7DD88C3C-8E89-41B7-A652-06F483A22445}" destId="{16FDB6BA-2D86-4510-98BF-D7FB4EF2EE1C}" srcOrd="1" destOrd="0" presId="urn:microsoft.com/office/officeart/2005/8/layout/list1"/>
    <dgm:cxn modelId="{152F036B-8ED6-40B0-9D23-2B458CACA92C}" type="presParOf" srcId="{8D529D27-A7CA-4869-8727-16E2D900B0DD}" destId="{BF0F0EF0-C8B0-415B-80E2-DE81A67AB39B}" srcOrd="13" destOrd="0" presId="urn:microsoft.com/office/officeart/2005/8/layout/list1"/>
    <dgm:cxn modelId="{F026BB9B-14F6-4619-A092-00F7E5BDB8CB}" type="presParOf" srcId="{8D529D27-A7CA-4869-8727-16E2D900B0DD}" destId="{DD23F4C5-4EB7-45F7-97A0-88FB3C623D94}" srcOrd="14" destOrd="0" presId="urn:microsoft.com/office/officeart/2005/8/layout/list1"/>
    <dgm:cxn modelId="{82428E4C-48D6-4CB6-820D-F449444D63FA}" type="presParOf" srcId="{8D529D27-A7CA-4869-8727-16E2D900B0DD}" destId="{010EB6F5-A9AB-4008-A0FC-D76A03C6D592}" srcOrd="15" destOrd="0" presId="urn:microsoft.com/office/officeart/2005/8/layout/list1"/>
    <dgm:cxn modelId="{409724B7-104B-4DE5-9B28-90A0C045720E}" type="presParOf" srcId="{8D529D27-A7CA-4869-8727-16E2D900B0DD}" destId="{223A0F11-122F-4734-93E9-9EE8CA1392DD}" srcOrd="16" destOrd="0" presId="urn:microsoft.com/office/officeart/2005/8/layout/list1"/>
    <dgm:cxn modelId="{8FC87AD5-A5D3-4773-9E4A-CEC6D04A3356}" type="presParOf" srcId="{223A0F11-122F-4734-93E9-9EE8CA1392DD}" destId="{1A30B166-7B1C-4C07-8523-E56BF7C6E337}" srcOrd="0" destOrd="0" presId="urn:microsoft.com/office/officeart/2005/8/layout/list1"/>
    <dgm:cxn modelId="{A857C0AC-E5AB-48E1-95B6-20CF29EA45CA}" type="presParOf" srcId="{223A0F11-122F-4734-93E9-9EE8CA1392DD}" destId="{14530359-FFE3-4D90-8A06-D1336FAA33BF}" srcOrd="1" destOrd="0" presId="urn:microsoft.com/office/officeart/2005/8/layout/list1"/>
    <dgm:cxn modelId="{C8334DB3-FD7B-4FF0-9D46-01E3E527C2F0}" type="presParOf" srcId="{8D529D27-A7CA-4869-8727-16E2D900B0DD}" destId="{584A20B7-8FB4-4425-ADA7-D5297A408032}" srcOrd="17" destOrd="0" presId="urn:microsoft.com/office/officeart/2005/8/layout/list1"/>
    <dgm:cxn modelId="{3A488D98-0143-4808-86A9-C0B0AFA09325}" type="presParOf" srcId="{8D529D27-A7CA-4869-8727-16E2D900B0DD}" destId="{C1E4F42F-1FC1-434F-9B8C-7C43992B4F4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78EF39-030F-4D7E-8656-F9CA48FBB6B2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8AC4920D-BFD3-4916-BF8B-842CF1492001}">
      <dgm:prSet phldrT="[Текст]" custT="1"/>
      <dgm:spPr/>
      <dgm:t>
        <a:bodyPr/>
        <a:lstStyle/>
        <a:p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rPr>
            <a:t>1.Прогулки на территории ДОУ.</a:t>
          </a:r>
          <a:endParaRPr lang="ru-RU" sz="2000" b="1" dirty="0">
            <a:latin typeface="Georgia" pitchFamily="18" charset="0"/>
          </a:endParaRPr>
        </a:p>
      </dgm:t>
    </dgm:pt>
    <dgm:pt modelId="{2246063B-5988-40E6-A469-502D7A7776D3}" type="parTrans" cxnId="{A6526E6E-E0FB-4ED8-B7F6-647D19F6CB4D}">
      <dgm:prSet/>
      <dgm:spPr/>
      <dgm:t>
        <a:bodyPr/>
        <a:lstStyle/>
        <a:p>
          <a:endParaRPr lang="ru-RU"/>
        </a:p>
      </dgm:t>
    </dgm:pt>
    <dgm:pt modelId="{29D85065-8584-4FED-B806-86F0D2C59E0C}" type="sibTrans" cxnId="{A6526E6E-E0FB-4ED8-B7F6-647D19F6CB4D}">
      <dgm:prSet/>
      <dgm:spPr/>
      <dgm:t>
        <a:bodyPr/>
        <a:lstStyle/>
        <a:p>
          <a:endParaRPr lang="ru-RU"/>
        </a:p>
      </dgm:t>
    </dgm:pt>
    <dgm:pt modelId="{64586718-3E51-4C56-9394-6B31A382BD74}">
      <dgm:prSet phldrT="[Текст]" custT="1"/>
      <dgm:spPr/>
      <dgm:t>
        <a:bodyPr/>
        <a:lstStyle/>
        <a:p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rPr>
            <a:t>2.Пешие прогулки за периметр учреждения.</a:t>
          </a:r>
          <a:endParaRPr lang="ru-RU" sz="2000" b="1" dirty="0">
            <a:latin typeface="Georgia" pitchFamily="18" charset="0"/>
          </a:endParaRPr>
        </a:p>
      </dgm:t>
    </dgm:pt>
    <dgm:pt modelId="{69887450-BA4C-4060-80AE-9C58473F6E29}" type="parTrans" cxnId="{DC049D5B-EA94-44F0-B5A1-ABEBC04C1446}">
      <dgm:prSet/>
      <dgm:spPr/>
      <dgm:t>
        <a:bodyPr/>
        <a:lstStyle/>
        <a:p>
          <a:endParaRPr lang="ru-RU"/>
        </a:p>
      </dgm:t>
    </dgm:pt>
    <dgm:pt modelId="{24CCD5C4-BB8A-4001-B0A3-C3C98B8E32BA}" type="sibTrans" cxnId="{DC049D5B-EA94-44F0-B5A1-ABEBC04C1446}">
      <dgm:prSet/>
      <dgm:spPr/>
      <dgm:t>
        <a:bodyPr/>
        <a:lstStyle/>
        <a:p>
          <a:endParaRPr lang="ru-RU"/>
        </a:p>
      </dgm:t>
    </dgm:pt>
    <dgm:pt modelId="{DA3E4440-E7BD-4F05-8E78-6E4BC62C1277}">
      <dgm:prSet phldrT="[Текст]" custT="1"/>
      <dgm:spPr/>
      <dgm:t>
        <a:bodyPr/>
        <a:lstStyle/>
        <a:p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rPr>
            <a:t>3.Прогулки в функциональных помещениях детского сада (навесы, веранды), при плохой погоде.</a:t>
          </a:r>
          <a:endParaRPr lang="ru-RU" sz="2000" b="1" dirty="0">
            <a:latin typeface="Georgia" pitchFamily="18" charset="0"/>
          </a:endParaRPr>
        </a:p>
      </dgm:t>
    </dgm:pt>
    <dgm:pt modelId="{DF57A9BB-99FD-4132-BE49-5D6682105D40}" type="parTrans" cxnId="{455B4F56-9A52-4E03-8EE5-C162BCBEB225}">
      <dgm:prSet/>
      <dgm:spPr/>
      <dgm:t>
        <a:bodyPr/>
        <a:lstStyle/>
        <a:p>
          <a:endParaRPr lang="ru-RU"/>
        </a:p>
      </dgm:t>
    </dgm:pt>
    <dgm:pt modelId="{368B533E-5274-43F2-9A26-4601005318CB}" type="sibTrans" cxnId="{455B4F56-9A52-4E03-8EE5-C162BCBEB225}">
      <dgm:prSet/>
      <dgm:spPr/>
      <dgm:t>
        <a:bodyPr/>
        <a:lstStyle/>
        <a:p>
          <a:endParaRPr lang="ru-RU"/>
        </a:p>
      </dgm:t>
    </dgm:pt>
    <dgm:pt modelId="{0838D52A-9213-40D8-98A6-45BF77276A4E}" type="pres">
      <dgm:prSet presAssocID="{9478EF39-030F-4D7E-8656-F9CA48FBB6B2}" presName="Name0" presStyleCnt="0">
        <dgm:presLayoutVars>
          <dgm:dir/>
          <dgm:resizeHandles val="exact"/>
        </dgm:presLayoutVars>
      </dgm:prSet>
      <dgm:spPr/>
    </dgm:pt>
    <dgm:pt modelId="{20D6820E-314F-4EC9-A4A7-CA9BF7D27533}" type="pres">
      <dgm:prSet presAssocID="{9478EF39-030F-4D7E-8656-F9CA48FBB6B2}" presName="bkgdShp" presStyleLbl="alignAccFollowNode1" presStyleIdx="0" presStyleCnt="1"/>
      <dgm:spPr/>
    </dgm:pt>
    <dgm:pt modelId="{1D8D817F-9184-4478-81E9-F3E53158EFAA}" type="pres">
      <dgm:prSet presAssocID="{9478EF39-030F-4D7E-8656-F9CA48FBB6B2}" presName="linComp" presStyleCnt="0"/>
      <dgm:spPr/>
    </dgm:pt>
    <dgm:pt modelId="{D10FB8A3-DCAA-4702-A134-469CDA1D672B}" type="pres">
      <dgm:prSet presAssocID="{8AC4920D-BFD3-4916-BF8B-842CF1492001}" presName="compNode" presStyleCnt="0"/>
      <dgm:spPr/>
    </dgm:pt>
    <dgm:pt modelId="{7E705F85-D035-4715-997B-D955B64593D5}" type="pres">
      <dgm:prSet presAssocID="{8AC4920D-BFD3-4916-BF8B-842CF149200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2C68AD-2B68-4880-9155-8E7619400E3F}" type="pres">
      <dgm:prSet presAssocID="{8AC4920D-BFD3-4916-BF8B-842CF1492001}" presName="invisiNode" presStyleLbl="node1" presStyleIdx="0" presStyleCnt="3"/>
      <dgm:spPr/>
    </dgm:pt>
    <dgm:pt modelId="{2048C4FF-A43F-496C-8F05-231A423C5F37}" type="pres">
      <dgm:prSet presAssocID="{8AC4920D-BFD3-4916-BF8B-842CF1492001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4A86475-4649-4DA0-A90E-ACFD863881CC}" type="pres">
      <dgm:prSet presAssocID="{29D85065-8584-4FED-B806-86F0D2C59E0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B96DD04-049D-4A90-972D-E3255180EC68}" type="pres">
      <dgm:prSet presAssocID="{64586718-3E51-4C56-9394-6B31A382BD74}" presName="compNode" presStyleCnt="0"/>
      <dgm:spPr/>
    </dgm:pt>
    <dgm:pt modelId="{43555DBB-2E7D-4DE8-8CEB-AA83F66CAD57}" type="pres">
      <dgm:prSet presAssocID="{64586718-3E51-4C56-9394-6B31A382BD7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A4424E-CCFB-4BB5-BC27-778746ED7189}" type="pres">
      <dgm:prSet presAssocID="{64586718-3E51-4C56-9394-6B31A382BD74}" presName="invisiNode" presStyleLbl="node1" presStyleIdx="1" presStyleCnt="3"/>
      <dgm:spPr/>
    </dgm:pt>
    <dgm:pt modelId="{FBB838FA-06B5-413A-B6EC-BAB78D705A7E}" type="pres">
      <dgm:prSet presAssocID="{64586718-3E51-4C56-9394-6B31A382BD74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4EA485A-1677-4BB3-BF8F-946D60A7BCAA}" type="pres">
      <dgm:prSet presAssocID="{24CCD5C4-BB8A-4001-B0A3-C3C98B8E32B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854F242-2A31-47D0-8ECC-D14067C96B91}" type="pres">
      <dgm:prSet presAssocID="{DA3E4440-E7BD-4F05-8E78-6E4BC62C1277}" presName="compNode" presStyleCnt="0"/>
      <dgm:spPr/>
    </dgm:pt>
    <dgm:pt modelId="{4DEB06CD-1D58-4BB9-817E-827AD86932A3}" type="pres">
      <dgm:prSet presAssocID="{DA3E4440-E7BD-4F05-8E78-6E4BC62C127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21BA7-9FEF-4CFC-989B-9B9CED0C04B4}" type="pres">
      <dgm:prSet presAssocID="{DA3E4440-E7BD-4F05-8E78-6E4BC62C1277}" presName="invisiNode" presStyleLbl="node1" presStyleIdx="2" presStyleCnt="3"/>
      <dgm:spPr/>
    </dgm:pt>
    <dgm:pt modelId="{3BD935FC-2EAD-4BA3-91A4-3D75E785191B}" type="pres">
      <dgm:prSet presAssocID="{DA3E4440-E7BD-4F05-8E78-6E4BC62C1277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10FB6B92-3B02-4072-9322-43930AABD6C1}" type="presOf" srcId="{29D85065-8584-4FED-B806-86F0D2C59E0C}" destId="{94A86475-4649-4DA0-A90E-ACFD863881CC}" srcOrd="0" destOrd="0" presId="urn:microsoft.com/office/officeart/2005/8/layout/pList2#1"/>
    <dgm:cxn modelId="{DC049D5B-EA94-44F0-B5A1-ABEBC04C1446}" srcId="{9478EF39-030F-4D7E-8656-F9CA48FBB6B2}" destId="{64586718-3E51-4C56-9394-6B31A382BD74}" srcOrd="1" destOrd="0" parTransId="{69887450-BA4C-4060-80AE-9C58473F6E29}" sibTransId="{24CCD5C4-BB8A-4001-B0A3-C3C98B8E32BA}"/>
    <dgm:cxn modelId="{0A7D6FEE-2953-4F97-BD06-3F62B153D78E}" type="presOf" srcId="{8AC4920D-BFD3-4916-BF8B-842CF1492001}" destId="{7E705F85-D035-4715-997B-D955B64593D5}" srcOrd="0" destOrd="0" presId="urn:microsoft.com/office/officeart/2005/8/layout/pList2#1"/>
    <dgm:cxn modelId="{455B4F56-9A52-4E03-8EE5-C162BCBEB225}" srcId="{9478EF39-030F-4D7E-8656-F9CA48FBB6B2}" destId="{DA3E4440-E7BD-4F05-8E78-6E4BC62C1277}" srcOrd="2" destOrd="0" parTransId="{DF57A9BB-99FD-4132-BE49-5D6682105D40}" sibTransId="{368B533E-5274-43F2-9A26-4601005318CB}"/>
    <dgm:cxn modelId="{1F30EA6F-9B60-4732-9A72-6D966B9CC836}" type="presOf" srcId="{9478EF39-030F-4D7E-8656-F9CA48FBB6B2}" destId="{0838D52A-9213-40D8-98A6-45BF77276A4E}" srcOrd="0" destOrd="0" presId="urn:microsoft.com/office/officeart/2005/8/layout/pList2#1"/>
    <dgm:cxn modelId="{A6526E6E-E0FB-4ED8-B7F6-647D19F6CB4D}" srcId="{9478EF39-030F-4D7E-8656-F9CA48FBB6B2}" destId="{8AC4920D-BFD3-4916-BF8B-842CF1492001}" srcOrd="0" destOrd="0" parTransId="{2246063B-5988-40E6-A469-502D7A7776D3}" sibTransId="{29D85065-8584-4FED-B806-86F0D2C59E0C}"/>
    <dgm:cxn modelId="{019BA33E-1C16-4C48-A716-3466C6CC6D88}" type="presOf" srcId="{24CCD5C4-BB8A-4001-B0A3-C3C98B8E32BA}" destId="{D4EA485A-1677-4BB3-BF8F-946D60A7BCAA}" srcOrd="0" destOrd="0" presId="urn:microsoft.com/office/officeart/2005/8/layout/pList2#1"/>
    <dgm:cxn modelId="{7324B6E5-EECF-4983-88FD-81112D2AD3B6}" type="presOf" srcId="{DA3E4440-E7BD-4F05-8E78-6E4BC62C1277}" destId="{4DEB06CD-1D58-4BB9-817E-827AD86932A3}" srcOrd="0" destOrd="0" presId="urn:microsoft.com/office/officeart/2005/8/layout/pList2#1"/>
    <dgm:cxn modelId="{D0E31C86-F32F-4E87-877E-94F1FAE3D526}" type="presOf" srcId="{64586718-3E51-4C56-9394-6B31A382BD74}" destId="{43555DBB-2E7D-4DE8-8CEB-AA83F66CAD57}" srcOrd="0" destOrd="0" presId="urn:microsoft.com/office/officeart/2005/8/layout/pList2#1"/>
    <dgm:cxn modelId="{42BEEC09-90C5-49A2-96DC-F540993AC045}" type="presParOf" srcId="{0838D52A-9213-40D8-98A6-45BF77276A4E}" destId="{20D6820E-314F-4EC9-A4A7-CA9BF7D27533}" srcOrd="0" destOrd="0" presId="urn:microsoft.com/office/officeart/2005/8/layout/pList2#1"/>
    <dgm:cxn modelId="{D958EBAE-6B9D-4053-83F3-D0A7571CD17F}" type="presParOf" srcId="{0838D52A-9213-40D8-98A6-45BF77276A4E}" destId="{1D8D817F-9184-4478-81E9-F3E53158EFAA}" srcOrd="1" destOrd="0" presId="urn:microsoft.com/office/officeart/2005/8/layout/pList2#1"/>
    <dgm:cxn modelId="{53363E33-9D2E-4194-BBDB-F11699AB9DED}" type="presParOf" srcId="{1D8D817F-9184-4478-81E9-F3E53158EFAA}" destId="{D10FB8A3-DCAA-4702-A134-469CDA1D672B}" srcOrd="0" destOrd="0" presId="urn:microsoft.com/office/officeart/2005/8/layout/pList2#1"/>
    <dgm:cxn modelId="{140C3DB0-3237-4C94-A27B-F7C20055D9AB}" type="presParOf" srcId="{D10FB8A3-DCAA-4702-A134-469CDA1D672B}" destId="{7E705F85-D035-4715-997B-D955B64593D5}" srcOrd="0" destOrd="0" presId="urn:microsoft.com/office/officeart/2005/8/layout/pList2#1"/>
    <dgm:cxn modelId="{11D207C3-9DF4-4C55-9C06-9C1B6812D422}" type="presParOf" srcId="{D10FB8A3-DCAA-4702-A134-469CDA1D672B}" destId="{502C68AD-2B68-4880-9155-8E7619400E3F}" srcOrd="1" destOrd="0" presId="urn:microsoft.com/office/officeart/2005/8/layout/pList2#1"/>
    <dgm:cxn modelId="{5F35B012-3066-4D14-9D52-74BC93B2BA0E}" type="presParOf" srcId="{D10FB8A3-DCAA-4702-A134-469CDA1D672B}" destId="{2048C4FF-A43F-496C-8F05-231A423C5F37}" srcOrd="2" destOrd="0" presId="urn:microsoft.com/office/officeart/2005/8/layout/pList2#1"/>
    <dgm:cxn modelId="{BF57C3D9-BDD1-46E4-BD6B-B92211512AFF}" type="presParOf" srcId="{1D8D817F-9184-4478-81E9-F3E53158EFAA}" destId="{94A86475-4649-4DA0-A90E-ACFD863881CC}" srcOrd="1" destOrd="0" presId="urn:microsoft.com/office/officeart/2005/8/layout/pList2#1"/>
    <dgm:cxn modelId="{168E09C0-4C0B-4AA5-A14B-69A04C6E56EC}" type="presParOf" srcId="{1D8D817F-9184-4478-81E9-F3E53158EFAA}" destId="{AB96DD04-049D-4A90-972D-E3255180EC68}" srcOrd="2" destOrd="0" presId="urn:microsoft.com/office/officeart/2005/8/layout/pList2#1"/>
    <dgm:cxn modelId="{ED1A7F2F-60BD-4CEE-B5A4-6C015FF16BCC}" type="presParOf" srcId="{AB96DD04-049D-4A90-972D-E3255180EC68}" destId="{43555DBB-2E7D-4DE8-8CEB-AA83F66CAD57}" srcOrd="0" destOrd="0" presId="urn:microsoft.com/office/officeart/2005/8/layout/pList2#1"/>
    <dgm:cxn modelId="{347E44F1-27DF-4935-B3AF-5A411C73CFC6}" type="presParOf" srcId="{AB96DD04-049D-4A90-972D-E3255180EC68}" destId="{9CA4424E-CCFB-4BB5-BC27-778746ED7189}" srcOrd="1" destOrd="0" presId="urn:microsoft.com/office/officeart/2005/8/layout/pList2#1"/>
    <dgm:cxn modelId="{38593CBE-FE5D-4332-BF12-5C9086C5E269}" type="presParOf" srcId="{AB96DD04-049D-4A90-972D-E3255180EC68}" destId="{FBB838FA-06B5-413A-B6EC-BAB78D705A7E}" srcOrd="2" destOrd="0" presId="urn:microsoft.com/office/officeart/2005/8/layout/pList2#1"/>
    <dgm:cxn modelId="{6E2C694C-F451-41C8-9936-0FCF0BCE933D}" type="presParOf" srcId="{1D8D817F-9184-4478-81E9-F3E53158EFAA}" destId="{D4EA485A-1677-4BB3-BF8F-946D60A7BCAA}" srcOrd="3" destOrd="0" presId="urn:microsoft.com/office/officeart/2005/8/layout/pList2#1"/>
    <dgm:cxn modelId="{8D218B74-F861-4D44-9555-51B865D9FDF9}" type="presParOf" srcId="{1D8D817F-9184-4478-81E9-F3E53158EFAA}" destId="{1854F242-2A31-47D0-8ECC-D14067C96B91}" srcOrd="4" destOrd="0" presId="urn:microsoft.com/office/officeart/2005/8/layout/pList2#1"/>
    <dgm:cxn modelId="{F9EBEA9B-7F3A-420D-A6CB-C007000C2CA1}" type="presParOf" srcId="{1854F242-2A31-47D0-8ECC-D14067C96B91}" destId="{4DEB06CD-1D58-4BB9-817E-827AD86932A3}" srcOrd="0" destOrd="0" presId="urn:microsoft.com/office/officeart/2005/8/layout/pList2#1"/>
    <dgm:cxn modelId="{619AF8CF-16C9-4BF6-B14A-BB75C8A3B98F}" type="presParOf" srcId="{1854F242-2A31-47D0-8ECC-D14067C96B91}" destId="{4EE21BA7-9FEF-4CFC-989B-9B9CED0C04B4}" srcOrd="1" destOrd="0" presId="urn:microsoft.com/office/officeart/2005/8/layout/pList2#1"/>
    <dgm:cxn modelId="{DC822F29-8067-4F1D-B7FF-CB6859EA80CF}" type="presParOf" srcId="{1854F242-2A31-47D0-8ECC-D14067C96B91}" destId="{3BD935FC-2EAD-4BA3-91A4-3D75E785191B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D385DB-08A8-4777-B561-9053B69735C0}" type="doc">
      <dgm:prSet loTypeId="urn:microsoft.com/office/officeart/2005/8/layout/matrix1" loCatId="matrix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3E9E5B6-90AF-4AD8-956C-A31BC064A890}">
      <dgm:prSet phldrT="[Текст]"/>
      <dgm:spPr/>
      <dgm:t>
        <a:bodyPr/>
        <a:lstStyle/>
        <a:p>
          <a:r>
            <a:rPr lang="ru-RU" b="1" i="0" dirty="0" smtClean="0">
              <a:latin typeface="Georgia" pitchFamily="18" charset="0"/>
            </a:rPr>
            <a:t>Категории прогулок</a:t>
          </a:r>
          <a:endParaRPr lang="ru-RU" b="1" i="0" dirty="0">
            <a:latin typeface="Georgia" pitchFamily="18" charset="0"/>
          </a:endParaRPr>
        </a:p>
      </dgm:t>
    </dgm:pt>
    <dgm:pt modelId="{7B9F91AC-DA7B-4CDE-8CD4-006AB294B00A}" type="parTrans" cxnId="{13E4FE39-204F-4CD9-BE0B-C506DE7F683D}">
      <dgm:prSet/>
      <dgm:spPr/>
      <dgm:t>
        <a:bodyPr/>
        <a:lstStyle/>
        <a:p>
          <a:endParaRPr lang="ru-RU"/>
        </a:p>
      </dgm:t>
    </dgm:pt>
    <dgm:pt modelId="{9248CA0F-36B6-44FA-8892-FA60F90BA5A1}" type="sibTrans" cxnId="{13E4FE39-204F-4CD9-BE0B-C506DE7F683D}">
      <dgm:prSet/>
      <dgm:spPr/>
      <dgm:t>
        <a:bodyPr/>
        <a:lstStyle/>
        <a:p>
          <a:endParaRPr lang="ru-RU"/>
        </a:p>
      </dgm:t>
    </dgm:pt>
    <dgm:pt modelId="{AA1B7877-226B-44D3-BABD-C5A343ED669B}">
      <dgm:prSet phldrT="[Текст]"/>
      <dgm:spPr>
        <a:solidFill>
          <a:srgbClr val="99FFCC"/>
        </a:solidFill>
      </dgm:spPr>
      <dgm:t>
        <a:bodyPr/>
        <a:lstStyle/>
        <a:p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rPr>
            <a:t>традиционные</a:t>
          </a:r>
          <a:endParaRPr lang="ru-RU" b="1" i="0" dirty="0">
            <a:latin typeface="Georgia" pitchFamily="18" charset="0"/>
          </a:endParaRPr>
        </a:p>
      </dgm:t>
    </dgm:pt>
    <dgm:pt modelId="{8ACC2192-5911-450D-86BF-4C4D5E3191A6}" type="parTrans" cxnId="{06A497E3-BF02-494C-AF67-3C56EE069CED}">
      <dgm:prSet/>
      <dgm:spPr/>
      <dgm:t>
        <a:bodyPr/>
        <a:lstStyle/>
        <a:p>
          <a:endParaRPr lang="ru-RU"/>
        </a:p>
      </dgm:t>
    </dgm:pt>
    <dgm:pt modelId="{CE7038F0-6EDD-4190-94A9-E79007470E58}" type="sibTrans" cxnId="{06A497E3-BF02-494C-AF67-3C56EE069CED}">
      <dgm:prSet/>
      <dgm:spPr/>
      <dgm:t>
        <a:bodyPr/>
        <a:lstStyle/>
        <a:p>
          <a:endParaRPr lang="ru-RU"/>
        </a:p>
      </dgm:t>
    </dgm:pt>
    <dgm:pt modelId="{4ED4FB21-4583-44C6-B135-B22D690F7C16}">
      <dgm:prSet phldrT="[Текст]"/>
      <dgm:spPr>
        <a:solidFill>
          <a:srgbClr val="FF99CC"/>
        </a:solidFill>
      </dgm:spPr>
      <dgm:t>
        <a:bodyPr/>
        <a:lstStyle/>
        <a:p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rPr>
            <a:t>целевые(с выходом за пределы ДО)</a:t>
          </a:r>
          <a:endParaRPr lang="ru-RU" b="1" i="0" dirty="0">
            <a:latin typeface="Georgia" pitchFamily="18" charset="0"/>
          </a:endParaRPr>
        </a:p>
      </dgm:t>
    </dgm:pt>
    <dgm:pt modelId="{181BB663-92D6-449C-8617-D0CB420154E7}" type="parTrans" cxnId="{AB9EEC39-68B1-476F-8B15-C12C4FB13FFD}">
      <dgm:prSet/>
      <dgm:spPr/>
      <dgm:t>
        <a:bodyPr/>
        <a:lstStyle/>
        <a:p>
          <a:endParaRPr lang="ru-RU"/>
        </a:p>
      </dgm:t>
    </dgm:pt>
    <dgm:pt modelId="{F84FE70E-2D03-4615-93F3-42732ED8FF18}" type="sibTrans" cxnId="{AB9EEC39-68B1-476F-8B15-C12C4FB13FFD}">
      <dgm:prSet/>
      <dgm:spPr/>
      <dgm:t>
        <a:bodyPr/>
        <a:lstStyle/>
        <a:p>
          <a:endParaRPr lang="ru-RU"/>
        </a:p>
      </dgm:t>
    </dgm:pt>
    <dgm:pt modelId="{AD895E78-E8A7-48F9-9FE9-2562B4D5F0A6}">
      <dgm:prSet phldrT="[Текст]"/>
      <dgm:spPr>
        <a:solidFill>
          <a:srgbClr val="CC99FF"/>
        </a:solidFill>
      </dgm:spPr>
      <dgm:t>
        <a:bodyPr/>
        <a:lstStyle/>
        <a:p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rPr>
            <a:t>тематические</a:t>
          </a:r>
          <a:endParaRPr lang="ru-RU" b="1" i="0" dirty="0">
            <a:latin typeface="Georgia" pitchFamily="18" charset="0"/>
          </a:endParaRPr>
        </a:p>
      </dgm:t>
    </dgm:pt>
    <dgm:pt modelId="{62F1FBB7-410E-4741-915F-EB504C6BF633}" type="parTrans" cxnId="{9F8DCAB9-7D6C-441F-99E3-B64CC7064B3C}">
      <dgm:prSet/>
      <dgm:spPr/>
      <dgm:t>
        <a:bodyPr/>
        <a:lstStyle/>
        <a:p>
          <a:endParaRPr lang="ru-RU"/>
        </a:p>
      </dgm:t>
    </dgm:pt>
    <dgm:pt modelId="{0914E7F5-06D0-4491-B3B1-E56D372BE496}" type="sibTrans" cxnId="{9F8DCAB9-7D6C-441F-99E3-B64CC7064B3C}">
      <dgm:prSet/>
      <dgm:spPr/>
      <dgm:t>
        <a:bodyPr/>
        <a:lstStyle/>
        <a:p>
          <a:endParaRPr lang="ru-RU"/>
        </a:p>
      </dgm:t>
    </dgm:pt>
    <dgm:pt modelId="{186B1940-949A-4F31-BA46-9584AC565E78}">
      <dgm:prSet phldrT="[Текст]"/>
      <dgm:spPr>
        <a:solidFill>
          <a:srgbClr val="66CCFF"/>
        </a:solidFill>
      </dgm:spPr>
      <dgm:t>
        <a:bodyPr/>
        <a:lstStyle/>
        <a:p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rPr>
            <a:t>экскурсия</a:t>
          </a:r>
          <a:endParaRPr lang="ru-RU" b="1" i="0" dirty="0">
            <a:latin typeface="Georgia" pitchFamily="18" charset="0"/>
          </a:endParaRPr>
        </a:p>
      </dgm:t>
    </dgm:pt>
    <dgm:pt modelId="{952A4C8F-B42A-4A42-A6A4-1582FB308B79}" type="parTrans" cxnId="{50324B1B-4611-4AA3-9AA0-91292B65AC08}">
      <dgm:prSet/>
      <dgm:spPr/>
      <dgm:t>
        <a:bodyPr/>
        <a:lstStyle/>
        <a:p>
          <a:endParaRPr lang="ru-RU"/>
        </a:p>
      </dgm:t>
    </dgm:pt>
    <dgm:pt modelId="{7F446362-BAC6-4D9D-A0BF-3FBF81D96EE5}" type="sibTrans" cxnId="{50324B1B-4611-4AA3-9AA0-91292B65AC08}">
      <dgm:prSet/>
      <dgm:spPr/>
      <dgm:t>
        <a:bodyPr/>
        <a:lstStyle/>
        <a:p>
          <a:endParaRPr lang="ru-RU"/>
        </a:p>
      </dgm:t>
    </dgm:pt>
    <dgm:pt modelId="{D48B792D-F9BB-41DB-917D-D080D76DF7EE}">
      <dgm:prSet/>
      <dgm:spPr/>
      <dgm:t>
        <a:bodyPr/>
        <a:lstStyle/>
        <a:p>
          <a:endParaRPr lang="ru-RU"/>
        </a:p>
      </dgm:t>
    </dgm:pt>
    <dgm:pt modelId="{0755421A-DA8A-4214-98B1-C9A5F293E55F}" type="parTrans" cxnId="{DC9C5937-5FE8-44F8-A711-ADD864BBD4C5}">
      <dgm:prSet/>
      <dgm:spPr/>
      <dgm:t>
        <a:bodyPr/>
        <a:lstStyle/>
        <a:p>
          <a:endParaRPr lang="ru-RU"/>
        </a:p>
      </dgm:t>
    </dgm:pt>
    <dgm:pt modelId="{FFDB3263-6331-40C8-B9AE-E5A4F9BFC960}" type="sibTrans" cxnId="{DC9C5937-5FE8-44F8-A711-ADD864BBD4C5}">
      <dgm:prSet/>
      <dgm:spPr/>
      <dgm:t>
        <a:bodyPr/>
        <a:lstStyle/>
        <a:p>
          <a:endParaRPr lang="ru-RU"/>
        </a:p>
      </dgm:t>
    </dgm:pt>
    <dgm:pt modelId="{9E85173C-7A55-4214-BB6B-37F0067993EC}" type="pres">
      <dgm:prSet presAssocID="{E1D385DB-08A8-4777-B561-9053B69735C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199A31-6CB4-4628-AA50-077B0E2BC427}" type="pres">
      <dgm:prSet presAssocID="{E1D385DB-08A8-4777-B561-9053B69735C0}" presName="matrix" presStyleCnt="0"/>
      <dgm:spPr/>
    </dgm:pt>
    <dgm:pt modelId="{FFF334A6-950A-410C-B30C-225C2354780E}" type="pres">
      <dgm:prSet presAssocID="{E1D385DB-08A8-4777-B561-9053B69735C0}" presName="tile1" presStyleLbl="node1" presStyleIdx="0" presStyleCnt="4"/>
      <dgm:spPr/>
      <dgm:t>
        <a:bodyPr/>
        <a:lstStyle/>
        <a:p>
          <a:endParaRPr lang="ru-RU"/>
        </a:p>
      </dgm:t>
    </dgm:pt>
    <dgm:pt modelId="{653E51B5-A920-4784-94E9-934B1D460871}" type="pres">
      <dgm:prSet presAssocID="{E1D385DB-08A8-4777-B561-9053B69735C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9A6886-B8A7-4EB2-AE5E-02A662C6700D}" type="pres">
      <dgm:prSet presAssocID="{E1D385DB-08A8-4777-B561-9053B69735C0}" presName="tile2" presStyleLbl="node1" presStyleIdx="1" presStyleCnt="4"/>
      <dgm:spPr/>
      <dgm:t>
        <a:bodyPr/>
        <a:lstStyle/>
        <a:p>
          <a:endParaRPr lang="ru-RU"/>
        </a:p>
      </dgm:t>
    </dgm:pt>
    <dgm:pt modelId="{37572BAC-9199-45D7-A66A-B685C08CC1E1}" type="pres">
      <dgm:prSet presAssocID="{E1D385DB-08A8-4777-B561-9053B69735C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5885C1-019C-4223-A5A8-3A18DB3920FB}" type="pres">
      <dgm:prSet presAssocID="{E1D385DB-08A8-4777-B561-9053B69735C0}" presName="tile3" presStyleLbl="node1" presStyleIdx="2" presStyleCnt="4"/>
      <dgm:spPr/>
      <dgm:t>
        <a:bodyPr/>
        <a:lstStyle/>
        <a:p>
          <a:endParaRPr lang="ru-RU"/>
        </a:p>
      </dgm:t>
    </dgm:pt>
    <dgm:pt modelId="{2E829571-E52E-4D1B-A383-0DD840729E15}" type="pres">
      <dgm:prSet presAssocID="{E1D385DB-08A8-4777-B561-9053B69735C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B2F570-4D6F-478F-A827-0DCFF23CCECA}" type="pres">
      <dgm:prSet presAssocID="{E1D385DB-08A8-4777-B561-9053B69735C0}" presName="tile4" presStyleLbl="node1" presStyleIdx="3" presStyleCnt="4"/>
      <dgm:spPr/>
      <dgm:t>
        <a:bodyPr/>
        <a:lstStyle/>
        <a:p>
          <a:endParaRPr lang="ru-RU"/>
        </a:p>
      </dgm:t>
    </dgm:pt>
    <dgm:pt modelId="{3A8D62B9-FB15-4370-AE5F-829F1CA6E61E}" type="pres">
      <dgm:prSet presAssocID="{E1D385DB-08A8-4777-B561-9053B69735C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C24832-ADB9-4022-AF34-5BECD338E5D0}" type="pres">
      <dgm:prSet presAssocID="{E1D385DB-08A8-4777-B561-9053B69735C0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ACC7C64B-69CC-4769-A8D9-5938C0F842AA}" type="presOf" srcId="{4ED4FB21-4583-44C6-B135-B22D690F7C16}" destId="{37572BAC-9199-45D7-A66A-B685C08CC1E1}" srcOrd="1" destOrd="0" presId="urn:microsoft.com/office/officeart/2005/8/layout/matrix1"/>
    <dgm:cxn modelId="{91455CD7-4E10-49A5-BED5-EF795097F848}" type="presOf" srcId="{E1D385DB-08A8-4777-B561-9053B69735C0}" destId="{9E85173C-7A55-4214-BB6B-37F0067993EC}" srcOrd="0" destOrd="0" presId="urn:microsoft.com/office/officeart/2005/8/layout/matrix1"/>
    <dgm:cxn modelId="{13E4FE39-204F-4CD9-BE0B-C506DE7F683D}" srcId="{E1D385DB-08A8-4777-B561-9053B69735C0}" destId="{D3E9E5B6-90AF-4AD8-956C-A31BC064A890}" srcOrd="0" destOrd="0" parTransId="{7B9F91AC-DA7B-4CDE-8CD4-006AB294B00A}" sibTransId="{9248CA0F-36B6-44FA-8892-FA60F90BA5A1}"/>
    <dgm:cxn modelId="{AB9EEC39-68B1-476F-8B15-C12C4FB13FFD}" srcId="{D3E9E5B6-90AF-4AD8-956C-A31BC064A890}" destId="{4ED4FB21-4583-44C6-B135-B22D690F7C16}" srcOrd="1" destOrd="0" parTransId="{181BB663-92D6-449C-8617-D0CB420154E7}" sibTransId="{F84FE70E-2D03-4615-93F3-42732ED8FF18}"/>
    <dgm:cxn modelId="{CAFEB825-1858-4518-9789-8784C87B60A1}" type="presOf" srcId="{AA1B7877-226B-44D3-BABD-C5A343ED669B}" destId="{653E51B5-A920-4784-94E9-934B1D460871}" srcOrd="1" destOrd="0" presId="urn:microsoft.com/office/officeart/2005/8/layout/matrix1"/>
    <dgm:cxn modelId="{E5001859-CD2F-4F26-B244-CAFC44DA4A27}" type="presOf" srcId="{AD895E78-E8A7-48F9-9FE9-2562B4D5F0A6}" destId="{A15885C1-019C-4223-A5A8-3A18DB3920FB}" srcOrd="0" destOrd="0" presId="urn:microsoft.com/office/officeart/2005/8/layout/matrix1"/>
    <dgm:cxn modelId="{06A497E3-BF02-494C-AF67-3C56EE069CED}" srcId="{D3E9E5B6-90AF-4AD8-956C-A31BC064A890}" destId="{AA1B7877-226B-44D3-BABD-C5A343ED669B}" srcOrd="0" destOrd="0" parTransId="{8ACC2192-5911-450D-86BF-4C4D5E3191A6}" sibTransId="{CE7038F0-6EDD-4190-94A9-E79007470E58}"/>
    <dgm:cxn modelId="{B179AF60-76E4-4897-A983-4FA2C86865E1}" type="presOf" srcId="{AD895E78-E8A7-48F9-9FE9-2562B4D5F0A6}" destId="{2E829571-E52E-4D1B-A383-0DD840729E15}" srcOrd="1" destOrd="0" presId="urn:microsoft.com/office/officeart/2005/8/layout/matrix1"/>
    <dgm:cxn modelId="{9F8DCAB9-7D6C-441F-99E3-B64CC7064B3C}" srcId="{D3E9E5B6-90AF-4AD8-956C-A31BC064A890}" destId="{AD895E78-E8A7-48F9-9FE9-2562B4D5F0A6}" srcOrd="2" destOrd="0" parTransId="{62F1FBB7-410E-4741-915F-EB504C6BF633}" sibTransId="{0914E7F5-06D0-4491-B3B1-E56D372BE496}"/>
    <dgm:cxn modelId="{AF061CCF-F082-4DE0-9D6E-1BF868819DB5}" type="presOf" srcId="{D3E9E5B6-90AF-4AD8-956C-A31BC064A890}" destId="{9CC24832-ADB9-4022-AF34-5BECD338E5D0}" srcOrd="0" destOrd="0" presId="urn:microsoft.com/office/officeart/2005/8/layout/matrix1"/>
    <dgm:cxn modelId="{B3B7BB6E-BFF8-4452-BDC3-5B5E7427519D}" type="presOf" srcId="{186B1940-949A-4F31-BA46-9584AC565E78}" destId="{58B2F570-4D6F-478F-A827-0DCFF23CCECA}" srcOrd="0" destOrd="0" presId="urn:microsoft.com/office/officeart/2005/8/layout/matrix1"/>
    <dgm:cxn modelId="{DC9C5937-5FE8-44F8-A711-ADD864BBD4C5}" srcId="{D3E9E5B6-90AF-4AD8-956C-A31BC064A890}" destId="{D48B792D-F9BB-41DB-917D-D080D76DF7EE}" srcOrd="4" destOrd="0" parTransId="{0755421A-DA8A-4214-98B1-C9A5F293E55F}" sibTransId="{FFDB3263-6331-40C8-B9AE-E5A4F9BFC960}"/>
    <dgm:cxn modelId="{37329BEE-9B63-4696-A9D1-5AE5AC78A408}" type="presOf" srcId="{4ED4FB21-4583-44C6-B135-B22D690F7C16}" destId="{AD9A6886-B8A7-4EB2-AE5E-02A662C6700D}" srcOrd="0" destOrd="0" presId="urn:microsoft.com/office/officeart/2005/8/layout/matrix1"/>
    <dgm:cxn modelId="{D6B56598-42F4-4121-BE30-64236B85E94A}" type="presOf" srcId="{186B1940-949A-4F31-BA46-9584AC565E78}" destId="{3A8D62B9-FB15-4370-AE5F-829F1CA6E61E}" srcOrd="1" destOrd="0" presId="urn:microsoft.com/office/officeart/2005/8/layout/matrix1"/>
    <dgm:cxn modelId="{50324B1B-4611-4AA3-9AA0-91292B65AC08}" srcId="{D3E9E5B6-90AF-4AD8-956C-A31BC064A890}" destId="{186B1940-949A-4F31-BA46-9584AC565E78}" srcOrd="3" destOrd="0" parTransId="{952A4C8F-B42A-4A42-A6A4-1582FB308B79}" sibTransId="{7F446362-BAC6-4D9D-A0BF-3FBF81D96EE5}"/>
    <dgm:cxn modelId="{C2C48022-A269-493C-981D-434D46904195}" type="presOf" srcId="{AA1B7877-226B-44D3-BABD-C5A343ED669B}" destId="{FFF334A6-950A-410C-B30C-225C2354780E}" srcOrd="0" destOrd="0" presId="urn:microsoft.com/office/officeart/2005/8/layout/matrix1"/>
    <dgm:cxn modelId="{D3400E72-E9BC-406F-BDF0-233AD08FFDF2}" type="presParOf" srcId="{9E85173C-7A55-4214-BB6B-37F0067993EC}" destId="{BF199A31-6CB4-4628-AA50-077B0E2BC427}" srcOrd="0" destOrd="0" presId="urn:microsoft.com/office/officeart/2005/8/layout/matrix1"/>
    <dgm:cxn modelId="{DBE3DFB6-C342-42B1-A2AB-70AC53260F1A}" type="presParOf" srcId="{BF199A31-6CB4-4628-AA50-077B0E2BC427}" destId="{FFF334A6-950A-410C-B30C-225C2354780E}" srcOrd="0" destOrd="0" presId="urn:microsoft.com/office/officeart/2005/8/layout/matrix1"/>
    <dgm:cxn modelId="{6BDD2C1F-7DFE-42E7-B095-774C29CFAFE0}" type="presParOf" srcId="{BF199A31-6CB4-4628-AA50-077B0E2BC427}" destId="{653E51B5-A920-4784-94E9-934B1D460871}" srcOrd="1" destOrd="0" presId="urn:microsoft.com/office/officeart/2005/8/layout/matrix1"/>
    <dgm:cxn modelId="{90F8A908-428C-4F2E-824A-6EAB18D57FC3}" type="presParOf" srcId="{BF199A31-6CB4-4628-AA50-077B0E2BC427}" destId="{AD9A6886-B8A7-4EB2-AE5E-02A662C6700D}" srcOrd="2" destOrd="0" presId="urn:microsoft.com/office/officeart/2005/8/layout/matrix1"/>
    <dgm:cxn modelId="{ED5A59E6-6E30-4D16-87DF-5A79A36075FA}" type="presParOf" srcId="{BF199A31-6CB4-4628-AA50-077B0E2BC427}" destId="{37572BAC-9199-45D7-A66A-B685C08CC1E1}" srcOrd="3" destOrd="0" presId="urn:microsoft.com/office/officeart/2005/8/layout/matrix1"/>
    <dgm:cxn modelId="{D58FCA21-00AD-477E-8E59-A4333CEA737C}" type="presParOf" srcId="{BF199A31-6CB4-4628-AA50-077B0E2BC427}" destId="{A15885C1-019C-4223-A5A8-3A18DB3920FB}" srcOrd="4" destOrd="0" presId="urn:microsoft.com/office/officeart/2005/8/layout/matrix1"/>
    <dgm:cxn modelId="{17799762-92B8-4E21-AAE8-B86F5D89689B}" type="presParOf" srcId="{BF199A31-6CB4-4628-AA50-077B0E2BC427}" destId="{2E829571-E52E-4D1B-A383-0DD840729E15}" srcOrd="5" destOrd="0" presId="urn:microsoft.com/office/officeart/2005/8/layout/matrix1"/>
    <dgm:cxn modelId="{28F2C12E-3437-45DC-B916-8AF77A8DB9DF}" type="presParOf" srcId="{BF199A31-6CB4-4628-AA50-077B0E2BC427}" destId="{58B2F570-4D6F-478F-A827-0DCFF23CCECA}" srcOrd="6" destOrd="0" presId="urn:microsoft.com/office/officeart/2005/8/layout/matrix1"/>
    <dgm:cxn modelId="{2B37D97F-927E-4752-96B0-293243DFEFC8}" type="presParOf" srcId="{BF199A31-6CB4-4628-AA50-077B0E2BC427}" destId="{3A8D62B9-FB15-4370-AE5F-829F1CA6E61E}" srcOrd="7" destOrd="0" presId="urn:microsoft.com/office/officeart/2005/8/layout/matrix1"/>
    <dgm:cxn modelId="{0727FDA9-3A68-4D2C-835E-5A1BBDCC359C}" type="presParOf" srcId="{9E85173C-7A55-4214-BB6B-37F0067993EC}" destId="{9CC24832-ADB9-4022-AF34-5BECD338E5D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F9542C-8D47-4B4E-8255-AC546AE655A3}" type="doc">
      <dgm:prSet loTypeId="urn:microsoft.com/office/officeart/2005/8/layout/radial5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94595C0-DD24-4508-BA44-9BA09BF0EA7A}">
      <dgm:prSet phldrT="[Текст]" custT="1"/>
      <dgm:spPr>
        <a:ln>
          <a:solidFill>
            <a:srgbClr val="00B050"/>
          </a:solidFill>
        </a:ln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Georgia" pitchFamily="18" charset="0"/>
            </a:rPr>
            <a:t>ВИДЫ ПРОГУЛОК</a:t>
          </a:r>
          <a:endParaRPr lang="ru-RU" sz="1400" b="1" dirty="0">
            <a:solidFill>
              <a:srgbClr val="002060"/>
            </a:solidFill>
            <a:latin typeface="Georgia" pitchFamily="18" charset="0"/>
          </a:endParaRPr>
        </a:p>
      </dgm:t>
    </dgm:pt>
    <dgm:pt modelId="{C81C1F30-CDB6-4E98-A3EB-372B5C45649F}" type="parTrans" cxnId="{6BE1438E-4371-4463-9ED5-278883E1093E}">
      <dgm:prSet/>
      <dgm:spPr/>
      <dgm:t>
        <a:bodyPr/>
        <a:lstStyle/>
        <a:p>
          <a:endParaRPr lang="ru-RU"/>
        </a:p>
      </dgm:t>
    </dgm:pt>
    <dgm:pt modelId="{AC7CF087-7346-4BCF-87DC-72185A8A492A}" type="sibTrans" cxnId="{6BE1438E-4371-4463-9ED5-278883E1093E}">
      <dgm:prSet/>
      <dgm:spPr/>
      <dgm:t>
        <a:bodyPr/>
        <a:lstStyle/>
        <a:p>
          <a:endParaRPr lang="ru-RU"/>
        </a:p>
      </dgm:t>
    </dgm:pt>
    <dgm:pt modelId="{3FCA78FE-3207-4956-8707-DD921B68B9B2}">
      <dgm:prSet phldrT="[Текст]" custT="1"/>
      <dgm:spPr>
        <a:solidFill>
          <a:srgbClr val="FFC000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Georgia" pitchFamily="18" charset="0"/>
            </a:rPr>
            <a:t>наблюдение</a:t>
          </a:r>
          <a:endParaRPr lang="ru-RU" sz="1400" b="1" dirty="0">
            <a:solidFill>
              <a:srgbClr val="002060"/>
            </a:solidFill>
            <a:latin typeface="Georgia" pitchFamily="18" charset="0"/>
          </a:endParaRPr>
        </a:p>
      </dgm:t>
    </dgm:pt>
    <dgm:pt modelId="{2E900F4F-6DA8-4901-80BB-5BCEF7C2EEEC}" type="parTrans" cxnId="{7AC259B5-18CE-4C4B-8829-899D59E94485}">
      <dgm:prSet/>
      <dgm:spPr>
        <a:solidFill>
          <a:srgbClr val="FFC000"/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83E75349-7519-44AD-9724-53EE61393012}" type="sibTrans" cxnId="{7AC259B5-18CE-4C4B-8829-899D59E94485}">
      <dgm:prSet/>
      <dgm:spPr/>
      <dgm:t>
        <a:bodyPr/>
        <a:lstStyle/>
        <a:p>
          <a:endParaRPr lang="ru-RU"/>
        </a:p>
      </dgm:t>
    </dgm:pt>
    <dgm:pt modelId="{DF722B28-9F21-4BE6-937E-33080B81C488}">
      <dgm:prSet phldrT="[Текст]"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Georgia" pitchFamily="18" charset="0"/>
            </a:rPr>
            <a:t>задание</a:t>
          </a:r>
          <a:endParaRPr lang="ru-RU" sz="1400" b="1" dirty="0">
            <a:solidFill>
              <a:srgbClr val="002060"/>
            </a:solidFill>
            <a:latin typeface="Georgia" pitchFamily="18" charset="0"/>
          </a:endParaRPr>
        </a:p>
      </dgm:t>
    </dgm:pt>
    <dgm:pt modelId="{618C6098-9482-436D-A8BA-7057CC76CC01}" type="parTrans" cxnId="{0B38DBAF-0A83-41E5-9659-EDC2244A5D4B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B39E7BD7-BD27-4AE9-984F-929CB3BEE138}" type="sibTrans" cxnId="{0B38DBAF-0A83-41E5-9659-EDC2244A5D4B}">
      <dgm:prSet/>
      <dgm:spPr/>
      <dgm:t>
        <a:bodyPr/>
        <a:lstStyle/>
        <a:p>
          <a:endParaRPr lang="ru-RU"/>
        </a:p>
      </dgm:t>
    </dgm:pt>
    <dgm:pt modelId="{E9F951E0-E041-44BF-B0A2-E7BD539C2708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Georgia" pitchFamily="18" charset="0"/>
            </a:rPr>
            <a:t>задача</a:t>
          </a:r>
          <a:endParaRPr lang="ru-RU" sz="1400" b="1" dirty="0">
            <a:solidFill>
              <a:srgbClr val="002060"/>
            </a:solidFill>
            <a:latin typeface="Georgia" pitchFamily="18" charset="0"/>
          </a:endParaRPr>
        </a:p>
      </dgm:t>
    </dgm:pt>
    <dgm:pt modelId="{056544CF-9794-47B6-A99D-D9B4BB54E999}" type="parTrans" cxnId="{946721D7-137F-4503-BA8C-D1E8C38B36A6}">
      <dgm:prSet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2B3F587F-E548-4620-B785-C1AEC89352DB}" type="sibTrans" cxnId="{946721D7-137F-4503-BA8C-D1E8C38B36A6}">
      <dgm:prSet/>
      <dgm:spPr/>
      <dgm:t>
        <a:bodyPr/>
        <a:lstStyle/>
        <a:p>
          <a:endParaRPr lang="ru-RU"/>
        </a:p>
      </dgm:t>
    </dgm:pt>
    <dgm:pt modelId="{57A747F6-BDF4-49B8-A173-120FE2E26431}">
      <dgm:prSet phldrT="[Текст]" custT="1"/>
      <dgm:spPr>
        <a:solidFill>
          <a:srgbClr val="FF99CC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400" b="1" smtClean="0">
              <a:solidFill>
                <a:srgbClr val="002060"/>
              </a:solidFill>
              <a:latin typeface="Georgia" pitchFamily="18" charset="0"/>
            </a:rPr>
            <a:t>поиск</a:t>
          </a:r>
          <a:endParaRPr lang="ru-RU" sz="1400" b="1" dirty="0">
            <a:solidFill>
              <a:srgbClr val="002060"/>
            </a:solidFill>
            <a:latin typeface="Georgia" pitchFamily="18" charset="0"/>
          </a:endParaRPr>
        </a:p>
      </dgm:t>
    </dgm:pt>
    <dgm:pt modelId="{121821BF-CEB3-40D2-AA97-3A456B7A460B}" type="parTrans" cxnId="{031D1BCE-008E-41D8-B512-493098A3D110}">
      <dgm:prSet/>
      <dgm:spPr>
        <a:solidFill>
          <a:srgbClr val="FF99CC"/>
        </a:solidFill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ADA0E559-78A6-4E26-8928-4387AB18B11F}" type="sibTrans" cxnId="{031D1BCE-008E-41D8-B512-493098A3D110}">
      <dgm:prSet/>
      <dgm:spPr/>
      <dgm:t>
        <a:bodyPr/>
        <a:lstStyle/>
        <a:p>
          <a:endParaRPr lang="ru-RU"/>
        </a:p>
      </dgm:t>
    </dgm:pt>
    <dgm:pt modelId="{89FED3E7-07AA-4A2C-A742-24A005C62ED1}">
      <dgm:prSet phldrT="[Текст]"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Georgia" pitchFamily="18" charset="0"/>
            </a:rPr>
            <a:t>поход</a:t>
          </a:r>
          <a:endParaRPr lang="ru-RU" sz="1400" b="1" dirty="0">
            <a:solidFill>
              <a:srgbClr val="002060"/>
            </a:solidFill>
            <a:latin typeface="Georgia" pitchFamily="18" charset="0"/>
          </a:endParaRPr>
        </a:p>
      </dgm:t>
    </dgm:pt>
    <dgm:pt modelId="{A0612091-3622-4300-973D-CB15966F3538}" type="parTrans" cxnId="{09DE4EFE-10F2-480B-9FAB-3BBDFF17FCB6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18650866-4066-4238-8458-50ECA90338AE}" type="sibTrans" cxnId="{09DE4EFE-10F2-480B-9FAB-3BBDFF17FCB6}">
      <dgm:prSet/>
      <dgm:spPr/>
      <dgm:t>
        <a:bodyPr/>
        <a:lstStyle/>
        <a:p>
          <a:endParaRPr lang="ru-RU"/>
        </a:p>
      </dgm:t>
    </dgm:pt>
    <dgm:pt modelId="{C18F8485-CE51-4A38-844A-92BA56003A0F}">
      <dgm:prSet phldrT="[Текст]" custT="1"/>
      <dgm:spPr>
        <a:solidFill>
          <a:srgbClr val="CC99FF"/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Georgia" pitchFamily="18" charset="0"/>
            </a:rPr>
            <a:t>фантазия</a:t>
          </a:r>
          <a:endParaRPr lang="ru-RU" sz="1400" b="1" dirty="0">
            <a:solidFill>
              <a:srgbClr val="002060"/>
            </a:solidFill>
            <a:latin typeface="Georgia" pitchFamily="18" charset="0"/>
          </a:endParaRPr>
        </a:p>
      </dgm:t>
    </dgm:pt>
    <dgm:pt modelId="{803345AA-FA50-426A-91AD-34EC3CD8314B}" type="parTrans" cxnId="{AE408602-3390-4476-9525-BEB9B0271E59}">
      <dgm:prSet/>
      <dgm:spPr>
        <a:solidFill>
          <a:srgbClr val="CC99FF"/>
        </a:solidFill>
        <a:ln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3F31E4BD-F823-4CC0-9787-FDD3F2744008}" type="sibTrans" cxnId="{AE408602-3390-4476-9525-BEB9B0271E59}">
      <dgm:prSet/>
      <dgm:spPr/>
      <dgm:t>
        <a:bodyPr/>
        <a:lstStyle/>
        <a:p>
          <a:endParaRPr lang="ru-RU"/>
        </a:p>
      </dgm:t>
    </dgm:pt>
    <dgm:pt modelId="{EF56D380-EE96-4398-941D-8546812F7407}">
      <dgm:prSet phldrT="[Текст]" custT="1"/>
      <dgm:spPr>
        <a:solidFill>
          <a:srgbClr val="FFFF00"/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z="1400" b="1" smtClean="0">
              <a:solidFill>
                <a:srgbClr val="002060"/>
              </a:solidFill>
              <a:latin typeface="Georgia" pitchFamily="18" charset="0"/>
            </a:rPr>
            <a:t>показ</a:t>
          </a:r>
          <a:endParaRPr lang="ru-RU" sz="1400" b="1" dirty="0">
            <a:solidFill>
              <a:srgbClr val="002060"/>
            </a:solidFill>
            <a:latin typeface="Georgia" pitchFamily="18" charset="0"/>
          </a:endParaRPr>
        </a:p>
      </dgm:t>
    </dgm:pt>
    <dgm:pt modelId="{3F6E2834-CAEC-484D-B4E6-F876CD86E1D7}" type="parTrans" cxnId="{3435AE5B-48D9-439B-B307-010DE66E83D2}">
      <dgm:prSet/>
      <dgm:spPr>
        <a:solidFill>
          <a:srgbClr val="FFFF00"/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20A653D0-8373-4222-A919-1958009E19EB}" type="sibTrans" cxnId="{3435AE5B-48D9-439B-B307-010DE66E83D2}">
      <dgm:prSet/>
      <dgm:spPr/>
      <dgm:t>
        <a:bodyPr/>
        <a:lstStyle/>
        <a:p>
          <a:endParaRPr lang="ru-RU"/>
        </a:p>
      </dgm:t>
    </dgm:pt>
    <dgm:pt modelId="{3E204622-2812-4E26-A06A-494BA87ED238}">
      <dgm:prSet phldrT="[Текст]" custT="1"/>
      <dgm:spPr>
        <a:solidFill>
          <a:srgbClr val="99FFCC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Georgia" pitchFamily="18" charset="0"/>
            </a:rPr>
            <a:t>практикум</a:t>
          </a:r>
          <a:endParaRPr lang="ru-RU" sz="1400" b="1" dirty="0">
            <a:solidFill>
              <a:srgbClr val="002060"/>
            </a:solidFill>
            <a:latin typeface="Georgia" pitchFamily="18" charset="0"/>
          </a:endParaRPr>
        </a:p>
      </dgm:t>
    </dgm:pt>
    <dgm:pt modelId="{1600F63A-79D8-4DD4-8AEB-A4A0E3BF6C86}" type="parTrans" cxnId="{BB110C40-0383-4EB8-94F7-F196E9AF9ED7}">
      <dgm:prSet/>
      <dgm:spPr>
        <a:solidFill>
          <a:srgbClr val="99FFCC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8B97F44B-EF51-436A-98BC-83D05B85C3D3}" type="sibTrans" cxnId="{BB110C40-0383-4EB8-94F7-F196E9AF9ED7}">
      <dgm:prSet/>
      <dgm:spPr/>
      <dgm:t>
        <a:bodyPr/>
        <a:lstStyle/>
        <a:p>
          <a:endParaRPr lang="ru-RU"/>
        </a:p>
      </dgm:t>
    </dgm:pt>
    <dgm:pt modelId="{A12520F1-A39A-4594-9D8E-C59ABBCA02DC}">
      <dgm:prSet phldrT="[Текст]" custT="1"/>
      <dgm:spPr>
        <a:solidFill>
          <a:srgbClr val="66CCFF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400" b="1" dirty="0" err="1" smtClean="0">
              <a:solidFill>
                <a:srgbClr val="002060"/>
              </a:solidFill>
              <a:latin typeface="Georgia" pitchFamily="18" charset="0"/>
            </a:rPr>
            <a:t>Комбини</a:t>
          </a:r>
          <a:endParaRPr lang="ru-RU" sz="1400" b="1" dirty="0" smtClean="0">
            <a:solidFill>
              <a:srgbClr val="002060"/>
            </a:solidFill>
            <a:latin typeface="Georgia" pitchFamily="18" charset="0"/>
          </a:endParaRPr>
        </a:p>
        <a:p>
          <a:r>
            <a:rPr lang="ru-RU" sz="1400" b="1" dirty="0" err="1" smtClean="0">
              <a:solidFill>
                <a:srgbClr val="002060"/>
              </a:solidFill>
              <a:latin typeface="Georgia" pitchFamily="18" charset="0"/>
            </a:rPr>
            <a:t>рованная</a:t>
          </a:r>
          <a:endParaRPr lang="ru-RU" sz="1400" b="1" dirty="0">
            <a:solidFill>
              <a:srgbClr val="002060"/>
            </a:solidFill>
            <a:latin typeface="Georgia" pitchFamily="18" charset="0"/>
          </a:endParaRPr>
        </a:p>
      </dgm:t>
    </dgm:pt>
    <dgm:pt modelId="{CD109B64-160E-4E05-B30F-400DC6211AB0}" type="parTrans" cxnId="{46A880D0-88FF-4638-B865-D4711320A535}">
      <dgm:prSet/>
      <dgm:spPr>
        <a:solidFill>
          <a:srgbClr val="66CCFF"/>
        </a:solidFill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E0A87E72-B981-4C66-AE44-2A6933137F15}" type="sibTrans" cxnId="{46A880D0-88FF-4638-B865-D4711320A535}">
      <dgm:prSet/>
      <dgm:spPr/>
      <dgm:t>
        <a:bodyPr/>
        <a:lstStyle/>
        <a:p>
          <a:endParaRPr lang="ru-RU"/>
        </a:p>
      </dgm:t>
    </dgm:pt>
    <dgm:pt modelId="{5CE5EBEC-0021-45CC-AEEA-B507D597471D}" type="pres">
      <dgm:prSet presAssocID="{30F9542C-8D47-4B4E-8255-AC546AE655A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66B452-9056-422E-AA44-91E5B7B4A541}" type="pres">
      <dgm:prSet presAssocID="{994595C0-DD24-4508-BA44-9BA09BF0EA7A}" presName="centerShape" presStyleLbl="node0" presStyleIdx="0" presStyleCnt="1" custScaleX="157476"/>
      <dgm:spPr/>
      <dgm:t>
        <a:bodyPr/>
        <a:lstStyle/>
        <a:p>
          <a:endParaRPr lang="ru-RU"/>
        </a:p>
      </dgm:t>
    </dgm:pt>
    <dgm:pt modelId="{386F8559-B6D6-4663-AEDA-B439C9DEBCD3}" type="pres">
      <dgm:prSet presAssocID="{2E900F4F-6DA8-4901-80BB-5BCEF7C2EEEC}" presName="parTrans" presStyleLbl="sibTrans2D1" presStyleIdx="0" presStyleCnt="9" custScaleX="168804"/>
      <dgm:spPr/>
      <dgm:t>
        <a:bodyPr/>
        <a:lstStyle/>
        <a:p>
          <a:endParaRPr lang="ru-RU"/>
        </a:p>
      </dgm:t>
    </dgm:pt>
    <dgm:pt modelId="{F9E739D3-6B0B-40F0-BC46-50342020A69F}" type="pres">
      <dgm:prSet presAssocID="{2E900F4F-6DA8-4901-80BB-5BCEF7C2EEEC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A116ABF0-04DB-417D-939C-5C859D9CCD53}" type="pres">
      <dgm:prSet presAssocID="{3FCA78FE-3207-4956-8707-DD921B68B9B2}" presName="node" presStyleLbl="node1" presStyleIdx="0" presStyleCnt="9" custScaleX="159069" custScaleY="135441" custRadScaleRad="94868" custRadScaleInc="73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2EE973-9CED-4A22-9054-126C47F08637}" type="pres">
      <dgm:prSet presAssocID="{618C6098-9482-436D-A8BA-7057CC76CC01}" presName="parTrans" presStyleLbl="sibTrans2D1" presStyleIdx="1" presStyleCnt="9" custScaleX="168931"/>
      <dgm:spPr/>
      <dgm:t>
        <a:bodyPr/>
        <a:lstStyle/>
        <a:p>
          <a:endParaRPr lang="ru-RU"/>
        </a:p>
      </dgm:t>
    </dgm:pt>
    <dgm:pt modelId="{2EB86DA1-AA14-40D1-A370-446491E42843}" type="pres">
      <dgm:prSet presAssocID="{618C6098-9482-436D-A8BA-7057CC76CC01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CFE4B922-0400-406D-B1C7-8DE9EEE79D51}" type="pres">
      <dgm:prSet presAssocID="{DF722B28-9F21-4BE6-937E-33080B81C488}" presName="node" presStyleLbl="node1" presStyleIdx="1" presStyleCnt="9" custScaleX="126554" custScaleY="123800" custRadScaleRad="161929" custRadScaleInc="77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CAF58F-3C18-4032-9643-00BB514A7132}" type="pres">
      <dgm:prSet presAssocID="{056544CF-9794-47B6-A99D-D9B4BB54E999}" presName="parTrans" presStyleLbl="sibTrans2D1" presStyleIdx="2" presStyleCnt="9" custScaleX="178178" custLinFactNeighborX="11656" custLinFactNeighborY="-1641"/>
      <dgm:spPr/>
      <dgm:t>
        <a:bodyPr/>
        <a:lstStyle/>
        <a:p>
          <a:endParaRPr lang="ru-RU"/>
        </a:p>
      </dgm:t>
    </dgm:pt>
    <dgm:pt modelId="{6E01D050-70E8-4254-BA16-07BF445BB65B}" type="pres">
      <dgm:prSet presAssocID="{056544CF-9794-47B6-A99D-D9B4BB54E999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7D5B334E-FCC9-4A54-B11E-9EBEF5734C72}" type="pres">
      <dgm:prSet presAssocID="{E9F951E0-E041-44BF-B0A2-E7BD539C2708}" presName="node" presStyleLbl="node1" presStyleIdx="2" presStyleCnt="9" custScaleX="133042" custScaleY="111986" custRadScaleRad="138549" custRadScaleInc="33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15A301-AA08-49AA-B550-40D386D94304}" type="pres">
      <dgm:prSet presAssocID="{121821BF-CEB3-40D2-AA97-3A456B7A460B}" presName="parTrans" presStyleLbl="sibTrans2D1" presStyleIdx="3" presStyleCnt="9" custScaleX="176476" custLinFactNeighborX="11483" custLinFactNeighborY="7745"/>
      <dgm:spPr/>
      <dgm:t>
        <a:bodyPr/>
        <a:lstStyle/>
        <a:p>
          <a:endParaRPr lang="ru-RU"/>
        </a:p>
      </dgm:t>
    </dgm:pt>
    <dgm:pt modelId="{62F9E370-3A4A-49FF-A614-FBBAE1077934}" type="pres">
      <dgm:prSet presAssocID="{121821BF-CEB3-40D2-AA97-3A456B7A460B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8C2990D9-D55A-4D53-A8BE-FD5D89D0963B}" type="pres">
      <dgm:prSet presAssocID="{57A747F6-BDF4-49B8-A173-120FE2E26431}" presName="node" presStyleLbl="node1" presStyleIdx="3" presStyleCnt="9" custScaleX="133660" custScaleY="124292" custRadScaleRad="146365" custRadScaleInc="2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6D9B85-CBE1-4B58-AE85-A356B6FBFCC4}" type="pres">
      <dgm:prSet presAssocID="{A0612091-3622-4300-973D-CB15966F3538}" presName="parTrans" presStyleLbl="sibTrans2D1" presStyleIdx="4" presStyleCnt="9" custScaleX="174809" custLinFactNeighborX="-13336" custLinFactNeighborY="7971"/>
      <dgm:spPr/>
      <dgm:t>
        <a:bodyPr/>
        <a:lstStyle/>
        <a:p>
          <a:endParaRPr lang="ru-RU"/>
        </a:p>
      </dgm:t>
    </dgm:pt>
    <dgm:pt modelId="{557F2FB5-7AC0-4134-BB3B-7A66A456B854}" type="pres">
      <dgm:prSet presAssocID="{A0612091-3622-4300-973D-CB15966F3538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3458E39D-4692-4EF9-8854-9786FF3F9D43}" type="pres">
      <dgm:prSet presAssocID="{89FED3E7-07AA-4A2C-A742-24A005C62ED1}" presName="node" presStyleLbl="node1" presStyleIdx="4" presStyleCnt="9" custScaleX="128236" custScaleY="122300" custRadScaleRad="91390" custRadScaleInc="-216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E26E22-61F0-4311-AB54-E529F748E06C}" type="pres">
      <dgm:prSet presAssocID="{803345AA-FA50-426A-91AD-34EC3CD8314B}" presName="parTrans" presStyleLbl="sibTrans2D1" presStyleIdx="5" presStyleCnt="9" custScaleX="165192" custLinFactNeighborX="-6357" custLinFactNeighborY="9256"/>
      <dgm:spPr/>
      <dgm:t>
        <a:bodyPr/>
        <a:lstStyle/>
        <a:p>
          <a:endParaRPr lang="ru-RU"/>
        </a:p>
      </dgm:t>
    </dgm:pt>
    <dgm:pt modelId="{0E94683D-D036-4920-9038-7DC83E126DC8}" type="pres">
      <dgm:prSet presAssocID="{803345AA-FA50-426A-91AD-34EC3CD8314B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87ACA35F-6499-415A-B362-0582B3598349}" type="pres">
      <dgm:prSet presAssocID="{C18F8485-CE51-4A38-844A-92BA56003A0F}" presName="node" presStyleLbl="node1" presStyleIdx="5" presStyleCnt="9" custScaleX="131272" custScaleY="120971" custRadScaleRad="94535" custRadScaleInc="434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22C28-A8AA-400D-B573-12F778ADBE1A}" type="pres">
      <dgm:prSet presAssocID="{3F6E2834-CAEC-484D-B4E6-F876CD86E1D7}" presName="parTrans" presStyleLbl="sibTrans2D1" presStyleIdx="6" presStyleCnt="9" custScaleX="166886" custLinFactNeighborX="-1851" custLinFactNeighborY="-11402"/>
      <dgm:spPr/>
      <dgm:t>
        <a:bodyPr/>
        <a:lstStyle/>
        <a:p>
          <a:endParaRPr lang="ru-RU"/>
        </a:p>
      </dgm:t>
    </dgm:pt>
    <dgm:pt modelId="{708BF459-C3A7-4F38-BEA6-B47476093874}" type="pres">
      <dgm:prSet presAssocID="{3F6E2834-CAEC-484D-B4E6-F876CD86E1D7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EE0F3A75-D912-4802-9ACA-81C5F69F74C1}" type="pres">
      <dgm:prSet presAssocID="{EF56D380-EE96-4398-941D-8546812F7407}" presName="node" presStyleLbl="node1" presStyleIdx="6" presStyleCnt="9" custScaleX="121845" custScaleY="111814" custRadScaleRad="164028" custRadScaleInc="119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931C4E-F8FE-4EE2-85FE-D503DEABE9D1}" type="pres">
      <dgm:prSet presAssocID="{1600F63A-79D8-4DD4-8AEB-A4A0E3BF6C86}" presName="parTrans" presStyleLbl="sibTrans2D1" presStyleIdx="7" presStyleCnt="9" custScaleX="157205" custLinFactNeighborX="2262" custLinFactNeighborY="4973"/>
      <dgm:spPr/>
      <dgm:t>
        <a:bodyPr/>
        <a:lstStyle/>
        <a:p>
          <a:endParaRPr lang="ru-RU"/>
        </a:p>
      </dgm:t>
    </dgm:pt>
    <dgm:pt modelId="{7F2D306C-FBA6-4DAA-A291-2A6F7ADFD06E}" type="pres">
      <dgm:prSet presAssocID="{1600F63A-79D8-4DD4-8AEB-A4A0E3BF6C86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5C106AE4-3E09-4794-922E-BFCBF43B4FDD}" type="pres">
      <dgm:prSet presAssocID="{3E204622-2812-4E26-A06A-494BA87ED238}" presName="node" presStyleLbl="node1" presStyleIdx="7" presStyleCnt="9" custScaleX="126664" custScaleY="118919" custRadScaleRad="141715" custRadScaleInc="106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CED74A-C28A-4726-BFEB-E6E90C2910C2}" type="pres">
      <dgm:prSet presAssocID="{CD109B64-160E-4E05-B30F-400DC6211AB0}" presName="parTrans" presStyleLbl="sibTrans2D1" presStyleIdx="8" presStyleCnt="9" custScaleX="175674" custLinFactNeighborX="5125" custLinFactNeighborY="-7847"/>
      <dgm:spPr/>
      <dgm:t>
        <a:bodyPr/>
        <a:lstStyle/>
        <a:p>
          <a:endParaRPr lang="ru-RU"/>
        </a:p>
      </dgm:t>
    </dgm:pt>
    <dgm:pt modelId="{079A8C6C-CA4A-43F9-8EB0-040AFAD5FF5B}" type="pres">
      <dgm:prSet presAssocID="{CD109B64-160E-4E05-B30F-400DC6211AB0}" presName="connectorText" presStyleLbl="sibTrans2D1" presStyleIdx="8" presStyleCnt="9"/>
      <dgm:spPr/>
      <dgm:t>
        <a:bodyPr/>
        <a:lstStyle/>
        <a:p>
          <a:endParaRPr lang="ru-RU"/>
        </a:p>
      </dgm:t>
    </dgm:pt>
    <dgm:pt modelId="{B3595A50-ACF7-4963-AC1A-A775D9064834}" type="pres">
      <dgm:prSet presAssocID="{A12520F1-A39A-4594-9D8E-C59ABBCA02DC}" presName="node" presStyleLbl="node1" presStyleIdx="8" presStyleCnt="9" custScaleX="132339" custScaleY="121638" custRadScaleRad="132708" custRadScaleInc="-10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01119A-5557-45B9-92A0-F00FEB39AF56}" type="presOf" srcId="{A0612091-3622-4300-973D-CB15966F3538}" destId="{B36D9B85-CBE1-4B58-AE85-A356B6FBFCC4}" srcOrd="0" destOrd="0" presId="urn:microsoft.com/office/officeart/2005/8/layout/radial5"/>
    <dgm:cxn modelId="{AE408602-3390-4476-9525-BEB9B0271E59}" srcId="{994595C0-DD24-4508-BA44-9BA09BF0EA7A}" destId="{C18F8485-CE51-4A38-844A-92BA56003A0F}" srcOrd="5" destOrd="0" parTransId="{803345AA-FA50-426A-91AD-34EC3CD8314B}" sibTransId="{3F31E4BD-F823-4CC0-9787-FDD3F2744008}"/>
    <dgm:cxn modelId="{30789CA3-E07F-4EB3-918C-2E2DA5F4FC25}" type="presOf" srcId="{3F6E2834-CAEC-484D-B4E6-F876CD86E1D7}" destId="{D0722C28-A8AA-400D-B573-12F778ADBE1A}" srcOrd="0" destOrd="0" presId="urn:microsoft.com/office/officeart/2005/8/layout/radial5"/>
    <dgm:cxn modelId="{525AE0BA-3C51-4B54-BAC1-235200BB3B8E}" type="presOf" srcId="{994595C0-DD24-4508-BA44-9BA09BF0EA7A}" destId="{9766B452-9056-422E-AA44-91E5B7B4A541}" srcOrd="0" destOrd="0" presId="urn:microsoft.com/office/officeart/2005/8/layout/radial5"/>
    <dgm:cxn modelId="{F0CF1D32-67A6-4706-9084-717E8073780D}" type="presOf" srcId="{E9F951E0-E041-44BF-B0A2-E7BD539C2708}" destId="{7D5B334E-FCC9-4A54-B11E-9EBEF5734C72}" srcOrd="0" destOrd="0" presId="urn:microsoft.com/office/officeart/2005/8/layout/radial5"/>
    <dgm:cxn modelId="{5CE3F89E-A517-43FA-ADDC-5A9A17B5FF78}" type="presOf" srcId="{C18F8485-CE51-4A38-844A-92BA56003A0F}" destId="{87ACA35F-6499-415A-B362-0582B3598349}" srcOrd="0" destOrd="0" presId="urn:microsoft.com/office/officeart/2005/8/layout/radial5"/>
    <dgm:cxn modelId="{1143530E-2F45-4B19-B79B-619D8098E062}" type="presOf" srcId="{CD109B64-160E-4E05-B30F-400DC6211AB0}" destId="{079A8C6C-CA4A-43F9-8EB0-040AFAD5FF5B}" srcOrd="1" destOrd="0" presId="urn:microsoft.com/office/officeart/2005/8/layout/radial5"/>
    <dgm:cxn modelId="{1F629407-2C67-419D-9459-B47EAB27D8F8}" type="presOf" srcId="{1600F63A-79D8-4DD4-8AEB-A4A0E3BF6C86}" destId="{20931C4E-F8FE-4EE2-85FE-D503DEABE9D1}" srcOrd="0" destOrd="0" presId="urn:microsoft.com/office/officeart/2005/8/layout/radial5"/>
    <dgm:cxn modelId="{9554C412-5742-4F01-B91E-18F18D570970}" type="presOf" srcId="{A12520F1-A39A-4594-9D8E-C59ABBCA02DC}" destId="{B3595A50-ACF7-4963-AC1A-A775D9064834}" srcOrd="0" destOrd="0" presId="urn:microsoft.com/office/officeart/2005/8/layout/radial5"/>
    <dgm:cxn modelId="{23EC3E99-432C-46CC-B71A-DB3BA6F085FA}" type="presOf" srcId="{1600F63A-79D8-4DD4-8AEB-A4A0E3BF6C86}" destId="{7F2D306C-FBA6-4DAA-A291-2A6F7ADFD06E}" srcOrd="1" destOrd="0" presId="urn:microsoft.com/office/officeart/2005/8/layout/radial5"/>
    <dgm:cxn modelId="{946721D7-137F-4503-BA8C-D1E8C38B36A6}" srcId="{994595C0-DD24-4508-BA44-9BA09BF0EA7A}" destId="{E9F951E0-E041-44BF-B0A2-E7BD539C2708}" srcOrd="2" destOrd="0" parTransId="{056544CF-9794-47B6-A99D-D9B4BB54E999}" sibTransId="{2B3F587F-E548-4620-B785-C1AEC89352DB}"/>
    <dgm:cxn modelId="{CACE5D12-5314-48B1-BA2F-777089693C58}" type="presOf" srcId="{3FCA78FE-3207-4956-8707-DD921B68B9B2}" destId="{A116ABF0-04DB-417D-939C-5C859D9CCD53}" srcOrd="0" destOrd="0" presId="urn:microsoft.com/office/officeart/2005/8/layout/radial5"/>
    <dgm:cxn modelId="{7AC259B5-18CE-4C4B-8829-899D59E94485}" srcId="{994595C0-DD24-4508-BA44-9BA09BF0EA7A}" destId="{3FCA78FE-3207-4956-8707-DD921B68B9B2}" srcOrd="0" destOrd="0" parTransId="{2E900F4F-6DA8-4901-80BB-5BCEF7C2EEEC}" sibTransId="{83E75349-7519-44AD-9724-53EE61393012}"/>
    <dgm:cxn modelId="{01C56738-E8FA-4AAB-A736-FEA6EB37104E}" type="presOf" srcId="{89FED3E7-07AA-4A2C-A742-24A005C62ED1}" destId="{3458E39D-4692-4EF9-8854-9786FF3F9D43}" srcOrd="0" destOrd="0" presId="urn:microsoft.com/office/officeart/2005/8/layout/radial5"/>
    <dgm:cxn modelId="{D8C4A222-23CD-45DD-9559-85A550407041}" type="presOf" srcId="{3F6E2834-CAEC-484D-B4E6-F876CD86E1D7}" destId="{708BF459-C3A7-4F38-BEA6-B47476093874}" srcOrd="1" destOrd="0" presId="urn:microsoft.com/office/officeart/2005/8/layout/radial5"/>
    <dgm:cxn modelId="{3C7DFB92-3DF2-4B84-BCC2-2C1A1660FFAF}" type="presOf" srcId="{618C6098-9482-436D-A8BA-7057CC76CC01}" destId="{472EE973-9CED-4A22-9054-126C47F08637}" srcOrd="0" destOrd="0" presId="urn:microsoft.com/office/officeart/2005/8/layout/radial5"/>
    <dgm:cxn modelId="{3435AE5B-48D9-439B-B307-010DE66E83D2}" srcId="{994595C0-DD24-4508-BA44-9BA09BF0EA7A}" destId="{EF56D380-EE96-4398-941D-8546812F7407}" srcOrd="6" destOrd="0" parTransId="{3F6E2834-CAEC-484D-B4E6-F876CD86E1D7}" sibTransId="{20A653D0-8373-4222-A919-1958009E19EB}"/>
    <dgm:cxn modelId="{7FA1E055-FC58-4111-8D82-EE9CFA23BFCC}" type="presOf" srcId="{121821BF-CEB3-40D2-AA97-3A456B7A460B}" destId="{62F9E370-3A4A-49FF-A614-FBBAE1077934}" srcOrd="1" destOrd="0" presId="urn:microsoft.com/office/officeart/2005/8/layout/radial5"/>
    <dgm:cxn modelId="{0B38DBAF-0A83-41E5-9659-EDC2244A5D4B}" srcId="{994595C0-DD24-4508-BA44-9BA09BF0EA7A}" destId="{DF722B28-9F21-4BE6-937E-33080B81C488}" srcOrd="1" destOrd="0" parTransId="{618C6098-9482-436D-A8BA-7057CC76CC01}" sibTransId="{B39E7BD7-BD27-4AE9-984F-929CB3BEE138}"/>
    <dgm:cxn modelId="{6BE1438E-4371-4463-9ED5-278883E1093E}" srcId="{30F9542C-8D47-4B4E-8255-AC546AE655A3}" destId="{994595C0-DD24-4508-BA44-9BA09BF0EA7A}" srcOrd="0" destOrd="0" parTransId="{C81C1F30-CDB6-4E98-A3EB-372B5C45649F}" sibTransId="{AC7CF087-7346-4BCF-87DC-72185A8A492A}"/>
    <dgm:cxn modelId="{8D927179-03F4-4DA3-8A39-EE7F70A929FA}" type="presOf" srcId="{803345AA-FA50-426A-91AD-34EC3CD8314B}" destId="{0E94683D-D036-4920-9038-7DC83E126DC8}" srcOrd="1" destOrd="0" presId="urn:microsoft.com/office/officeart/2005/8/layout/radial5"/>
    <dgm:cxn modelId="{6A1DA19C-B83D-45DA-BF1F-2342D5CAA8C2}" type="presOf" srcId="{DF722B28-9F21-4BE6-937E-33080B81C488}" destId="{CFE4B922-0400-406D-B1C7-8DE9EEE79D51}" srcOrd="0" destOrd="0" presId="urn:microsoft.com/office/officeart/2005/8/layout/radial5"/>
    <dgm:cxn modelId="{09DE4EFE-10F2-480B-9FAB-3BBDFF17FCB6}" srcId="{994595C0-DD24-4508-BA44-9BA09BF0EA7A}" destId="{89FED3E7-07AA-4A2C-A742-24A005C62ED1}" srcOrd="4" destOrd="0" parTransId="{A0612091-3622-4300-973D-CB15966F3538}" sibTransId="{18650866-4066-4238-8458-50ECA90338AE}"/>
    <dgm:cxn modelId="{2CCF3B10-6C98-48F3-B352-FA8AAC25D479}" type="presOf" srcId="{EF56D380-EE96-4398-941D-8546812F7407}" destId="{EE0F3A75-D912-4802-9ACA-81C5F69F74C1}" srcOrd="0" destOrd="0" presId="urn:microsoft.com/office/officeart/2005/8/layout/radial5"/>
    <dgm:cxn modelId="{BB110C40-0383-4EB8-94F7-F196E9AF9ED7}" srcId="{994595C0-DD24-4508-BA44-9BA09BF0EA7A}" destId="{3E204622-2812-4E26-A06A-494BA87ED238}" srcOrd="7" destOrd="0" parTransId="{1600F63A-79D8-4DD4-8AEB-A4A0E3BF6C86}" sibTransId="{8B97F44B-EF51-436A-98BC-83D05B85C3D3}"/>
    <dgm:cxn modelId="{15E9ED0C-4B84-4994-9612-B95BF22E1860}" type="presOf" srcId="{121821BF-CEB3-40D2-AA97-3A456B7A460B}" destId="{FE15A301-AA08-49AA-B550-40D386D94304}" srcOrd="0" destOrd="0" presId="urn:microsoft.com/office/officeart/2005/8/layout/radial5"/>
    <dgm:cxn modelId="{A83DE97E-8687-4411-A75C-9F3B138AEF47}" type="presOf" srcId="{056544CF-9794-47B6-A99D-D9B4BB54E999}" destId="{6E01D050-70E8-4254-BA16-07BF445BB65B}" srcOrd="1" destOrd="0" presId="urn:microsoft.com/office/officeart/2005/8/layout/radial5"/>
    <dgm:cxn modelId="{2D28187B-347E-46C5-BE75-1F0B8A10F578}" type="presOf" srcId="{2E900F4F-6DA8-4901-80BB-5BCEF7C2EEEC}" destId="{386F8559-B6D6-4663-AEDA-B439C9DEBCD3}" srcOrd="0" destOrd="0" presId="urn:microsoft.com/office/officeart/2005/8/layout/radial5"/>
    <dgm:cxn modelId="{CC870F14-4F4F-49D6-9C11-1B2FBC358D3A}" type="presOf" srcId="{A0612091-3622-4300-973D-CB15966F3538}" destId="{557F2FB5-7AC0-4134-BB3B-7A66A456B854}" srcOrd="1" destOrd="0" presId="urn:microsoft.com/office/officeart/2005/8/layout/radial5"/>
    <dgm:cxn modelId="{46A880D0-88FF-4638-B865-D4711320A535}" srcId="{994595C0-DD24-4508-BA44-9BA09BF0EA7A}" destId="{A12520F1-A39A-4594-9D8E-C59ABBCA02DC}" srcOrd="8" destOrd="0" parTransId="{CD109B64-160E-4E05-B30F-400DC6211AB0}" sibTransId="{E0A87E72-B981-4C66-AE44-2A6933137F15}"/>
    <dgm:cxn modelId="{6A8B01C0-9C3E-40FB-BFC9-4BEEEA0BAA20}" type="presOf" srcId="{CD109B64-160E-4E05-B30F-400DC6211AB0}" destId="{88CED74A-C28A-4726-BFEB-E6E90C2910C2}" srcOrd="0" destOrd="0" presId="urn:microsoft.com/office/officeart/2005/8/layout/radial5"/>
    <dgm:cxn modelId="{FFF76F3A-8692-4338-91F5-2B68A83DC39D}" type="presOf" srcId="{3E204622-2812-4E26-A06A-494BA87ED238}" destId="{5C106AE4-3E09-4794-922E-BFCBF43B4FDD}" srcOrd="0" destOrd="0" presId="urn:microsoft.com/office/officeart/2005/8/layout/radial5"/>
    <dgm:cxn modelId="{4AE51AD0-824F-44F4-BEE9-EA8038309B39}" type="presOf" srcId="{2E900F4F-6DA8-4901-80BB-5BCEF7C2EEEC}" destId="{F9E739D3-6B0B-40F0-BC46-50342020A69F}" srcOrd="1" destOrd="0" presId="urn:microsoft.com/office/officeart/2005/8/layout/radial5"/>
    <dgm:cxn modelId="{52F28005-CD58-4A3D-815C-5AF71D429003}" type="presOf" srcId="{618C6098-9482-436D-A8BA-7057CC76CC01}" destId="{2EB86DA1-AA14-40D1-A370-446491E42843}" srcOrd="1" destOrd="0" presId="urn:microsoft.com/office/officeart/2005/8/layout/radial5"/>
    <dgm:cxn modelId="{EC0B81AD-270D-4D55-AE8A-03F880EA1232}" type="presOf" srcId="{57A747F6-BDF4-49B8-A173-120FE2E26431}" destId="{8C2990D9-D55A-4D53-A8BE-FD5D89D0963B}" srcOrd="0" destOrd="0" presId="urn:microsoft.com/office/officeart/2005/8/layout/radial5"/>
    <dgm:cxn modelId="{6DC62738-12A4-43F7-A023-C1E3E7EC0922}" type="presOf" srcId="{056544CF-9794-47B6-A99D-D9B4BB54E999}" destId="{50CAF58F-3C18-4032-9643-00BB514A7132}" srcOrd="0" destOrd="0" presId="urn:microsoft.com/office/officeart/2005/8/layout/radial5"/>
    <dgm:cxn modelId="{4C4760B8-A523-4FF5-AB7C-0AECBF4493CB}" type="presOf" srcId="{30F9542C-8D47-4B4E-8255-AC546AE655A3}" destId="{5CE5EBEC-0021-45CC-AEEA-B507D597471D}" srcOrd="0" destOrd="0" presId="urn:microsoft.com/office/officeart/2005/8/layout/radial5"/>
    <dgm:cxn modelId="{CD5E1A7A-333F-4637-9E24-8C982B624BB9}" type="presOf" srcId="{803345AA-FA50-426A-91AD-34EC3CD8314B}" destId="{6EE26E22-61F0-4311-AB54-E529F748E06C}" srcOrd="0" destOrd="0" presId="urn:microsoft.com/office/officeart/2005/8/layout/radial5"/>
    <dgm:cxn modelId="{031D1BCE-008E-41D8-B512-493098A3D110}" srcId="{994595C0-DD24-4508-BA44-9BA09BF0EA7A}" destId="{57A747F6-BDF4-49B8-A173-120FE2E26431}" srcOrd="3" destOrd="0" parTransId="{121821BF-CEB3-40D2-AA97-3A456B7A460B}" sibTransId="{ADA0E559-78A6-4E26-8928-4387AB18B11F}"/>
    <dgm:cxn modelId="{4200F2EB-1941-4F70-8D13-B2A441DF2FA8}" type="presParOf" srcId="{5CE5EBEC-0021-45CC-AEEA-B507D597471D}" destId="{9766B452-9056-422E-AA44-91E5B7B4A541}" srcOrd="0" destOrd="0" presId="urn:microsoft.com/office/officeart/2005/8/layout/radial5"/>
    <dgm:cxn modelId="{22C36465-C634-498F-B5F2-B81457DBE5D2}" type="presParOf" srcId="{5CE5EBEC-0021-45CC-AEEA-B507D597471D}" destId="{386F8559-B6D6-4663-AEDA-B439C9DEBCD3}" srcOrd="1" destOrd="0" presId="urn:microsoft.com/office/officeart/2005/8/layout/radial5"/>
    <dgm:cxn modelId="{23EEEB0C-5D77-4B5D-9B53-E5CC256DDC1B}" type="presParOf" srcId="{386F8559-B6D6-4663-AEDA-B439C9DEBCD3}" destId="{F9E739D3-6B0B-40F0-BC46-50342020A69F}" srcOrd="0" destOrd="0" presId="urn:microsoft.com/office/officeart/2005/8/layout/radial5"/>
    <dgm:cxn modelId="{81C02FBF-6264-46F1-9FA3-B941D6D92B8F}" type="presParOf" srcId="{5CE5EBEC-0021-45CC-AEEA-B507D597471D}" destId="{A116ABF0-04DB-417D-939C-5C859D9CCD53}" srcOrd="2" destOrd="0" presId="urn:microsoft.com/office/officeart/2005/8/layout/radial5"/>
    <dgm:cxn modelId="{F8C99D40-F360-4866-A87B-C8CB9A53CB63}" type="presParOf" srcId="{5CE5EBEC-0021-45CC-AEEA-B507D597471D}" destId="{472EE973-9CED-4A22-9054-126C47F08637}" srcOrd="3" destOrd="0" presId="urn:microsoft.com/office/officeart/2005/8/layout/radial5"/>
    <dgm:cxn modelId="{9E3662F4-C268-4B52-9121-C7D33D55E02D}" type="presParOf" srcId="{472EE973-9CED-4A22-9054-126C47F08637}" destId="{2EB86DA1-AA14-40D1-A370-446491E42843}" srcOrd="0" destOrd="0" presId="urn:microsoft.com/office/officeart/2005/8/layout/radial5"/>
    <dgm:cxn modelId="{84B91743-53B7-4455-8DD7-C666E20F3D99}" type="presParOf" srcId="{5CE5EBEC-0021-45CC-AEEA-B507D597471D}" destId="{CFE4B922-0400-406D-B1C7-8DE9EEE79D51}" srcOrd="4" destOrd="0" presId="urn:microsoft.com/office/officeart/2005/8/layout/radial5"/>
    <dgm:cxn modelId="{AFBA8DAF-C0AF-4D4B-BBAA-1B5536177934}" type="presParOf" srcId="{5CE5EBEC-0021-45CC-AEEA-B507D597471D}" destId="{50CAF58F-3C18-4032-9643-00BB514A7132}" srcOrd="5" destOrd="0" presId="urn:microsoft.com/office/officeart/2005/8/layout/radial5"/>
    <dgm:cxn modelId="{A7DA3D31-6F8A-49A4-93A6-85B367D58721}" type="presParOf" srcId="{50CAF58F-3C18-4032-9643-00BB514A7132}" destId="{6E01D050-70E8-4254-BA16-07BF445BB65B}" srcOrd="0" destOrd="0" presId="urn:microsoft.com/office/officeart/2005/8/layout/radial5"/>
    <dgm:cxn modelId="{9072DE75-298F-4206-8407-C671D8EED34B}" type="presParOf" srcId="{5CE5EBEC-0021-45CC-AEEA-B507D597471D}" destId="{7D5B334E-FCC9-4A54-B11E-9EBEF5734C72}" srcOrd="6" destOrd="0" presId="urn:microsoft.com/office/officeart/2005/8/layout/radial5"/>
    <dgm:cxn modelId="{BF7EFECE-C010-47DC-BD93-AABF2834ED65}" type="presParOf" srcId="{5CE5EBEC-0021-45CC-AEEA-B507D597471D}" destId="{FE15A301-AA08-49AA-B550-40D386D94304}" srcOrd="7" destOrd="0" presId="urn:microsoft.com/office/officeart/2005/8/layout/radial5"/>
    <dgm:cxn modelId="{FF283D7B-678C-4BBF-BB30-6BB26BCFEE05}" type="presParOf" srcId="{FE15A301-AA08-49AA-B550-40D386D94304}" destId="{62F9E370-3A4A-49FF-A614-FBBAE1077934}" srcOrd="0" destOrd="0" presId="urn:microsoft.com/office/officeart/2005/8/layout/radial5"/>
    <dgm:cxn modelId="{778777E8-070D-4F1C-A513-E2C499C99355}" type="presParOf" srcId="{5CE5EBEC-0021-45CC-AEEA-B507D597471D}" destId="{8C2990D9-D55A-4D53-A8BE-FD5D89D0963B}" srcOrd="8" destOrd="0" presId="urn:microsoft.com/office/officeart/2005/8/layout/radial5"/>
    <dgm:cxn modelId="{082348A6-CE39-4C5A-A26B-E783B901102D}" type="presParOf" srcId="{5CE5EBEC-0021-45CC-AEEA-B507D597471D}" destId="{B36D9B85-CBE1-4B58-AE85-A356B6FBFCC4}" srcOrd="9" destOrd="0" presId="urn:microsoft.com/office/officeart/2005/8/layout/radial5"/>
    <dgm:cxn modelId="{0B81A5F1-EBBA-4604-BC04-EAFA0EE88C32}" type="presParOf" srcId="{B36D9B85-CBE1-4B58-AE85-A356B6FBFCC4}" destId="{557F2FB5-7AC0-4134-BB3B-7A66A456B854}" srcOrd="0" destOrd="0" presId="urn:microsoft.com/office/officeart/2005/8/layout/radial5"/>
    <dgm:cxn modelId="{6834A75E-CEF6-40D5-A949-E5EEC84F26D4}" type="presParOf" srcId="{5CE5EBEC-0021-45CC-AEEA-B507D597471D}" destId="{3458E39D-4692-4EF9-8854-9786FF3F9D43}" srcOrd="10" destOrd="0" presId="urn:microsoft.com/office/officeart/2005/8/layout/radial5"/>
    <dgm:cxn modelId="{03FC00FD-C3D7-4EEE-9AA7-9B03ECFB1864}" type="presParOf" srcId="{5CE5EBEC-0021-45CC-AEEA-B507D597471D}" destId="{6EE26E22-61F0-4311-AB54-E529F748E06C}" srcOrd="11" destOrd="0" presId="urn:microsoft.com/office/officeart/2005/8/layout/radial5"/>
    <dgm:cxn modelId="{93081786-6F94-40EF-8742-332E420B0BEC}" type="presParOf" srcId="{6EE26E22-61F0-4311-AB54-E529F748E06C}" destId="{0E94683D-D036-4920-9038-7DC83E126DC8}" srcOrd="0" destOrd="0" presId="urn:microsoft.com/office/officeart/2005/8/layout/radial5"/>
    <dgm:cxn modelId="{D4F21334-6BCC-43FA-8074-0FC5DBC7DC46}" type="presParOf" srcId="{5CE5EBEC-0021-45CC-AEEA-B507D597471D}" destId="{87ACA35F-6499-415A-B362-0582B3598349}" srcOrd="12" destOrd="0" presId="urn:microsoft.com/office/officeart/2005/8/layout/radial5"/>
    <dgm:cxn modelId="{25397CDE-58C0-4ADD-8176-4A22B61815CC}" type="presParOf" srcId="{5CE5EBEC-0021-45CC-AEEA-B507D597471D}" destId="{D0722C28-A8AA-400D-B573-12F778ADBE1A}" srcOrd="13" destOrd="0" presId="urn:microsoft.com/office/officeart/2005/8/layout/radial5"/>
    <dgm:cxn modelId="{3EC41DAC-76A0-4F88-A65E-8CE2D4591D4C}" type="presParOf" srcId="{D0722C28-A8AA-400D-B573-12F778ADBE1A}" destId="{708BF459-C3A7-4F38-BEA6-B47476093874}" srcOrd="0" destOrd="0" presId="urn:microsoft.com/office/officeart/2005/8/layout/radial5"/>
    <dgm:cxn modelId="{E8A7A7FA-E9E8-4B60-B9DF-74E99811AAEA}" type="presParOf" srcId="{5CE5EBEC-0021-45CC-AEEA-B507D597471D}" destId="{EE0F3A75-D912-4802-9ACA-81C5F69F74C1}" srcOrd="14" destOrd="0" presId="urn:microsoft.com/office/officeart/2005/8/layout/radial5"/>
    <dgm:cxn modelId="{6A32BC9B-0C42-4ED9-870C-43C98B803C5F}" type="presParOf" srcId="{5CE5EBEC-0021-45CC-AEEA-B507D597471D}" destId="{20931C4E-F8FE-4EE2-85FE-D503DEABE9D1}" srcOrd="15" destOrd="0" presId="urn:microsoft.com/office/officeart/2005/8/layout/radial5"/>
    <dgm:cxn modelId="{0EB30A46-C1C5-4EFC-B81E-CD133FCA994F}" type="presParOf" srcId="{20931C4E-F8FE-4EE2-85FE-D503DEABE9D1}" destId="{7F2D306C-FBA6-4DAA-A291-2A6F7ADFD06E}" srcOrd="0" destOrd="0" presId="urn:microsoft.com/office/officeart/2005/8/layout/radial5"/>
    <dgm:cxn modelId="{9228F5DF-BD65-449B-81A0-FC444DDA0E5A}" type="presParOf" srcId="{5CE5EBEC-0021-45CC-AEEA-B507D597471D}" destId="{5C106AE4-3E09-4794-922E-BFCBF43B4FDD}" srcOrd="16" destOrd="0" presId="urn:microsoft.com/office/officeart/2005/8/layout/radial5"/>
    <dgm:cxn modelId="{000FAC44-8654-4FBC-8CF2-3ACEDD7CD6D9}" type="presParOf" srcId="{5CE5EBEC-0021-45CC-AEEA-B507D597471D}" destId="{88CED74A-C28A-4726-BFEB-E6E90C2910C2}" srcOrd="17" destOrd="0" presId="urn:microsoft.com/office/officeart/2005/8/layout/radial5"/>
    <dgm:cxn modelId="{E464AC1B-39A6-4451-B02B-AEE58C8CEFAC}" type="presParOf" srcId="{88CED74A-C28A-4726-BFEB-E6E90C2910C2}" destId="{079A8C6C-CA4A-43F9-8EB0-040AFAD5FF5B}" srcOrd="0" destOrd="0" presId="urn:microsoft.com/office/officeart/2005/8/layout/radial5"/>
    <dgm:cxn modelId="{E4294845-333E-47E9-8638-1F5ED87B3102}" type="presParOf" srcId="{5CE5EBEC-0021-45CC-AEEA-B507D597471D}" destId="{B3595A50-ACF7-4963-AC1A-A775D9064834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A74701-8678-4278-B2C0-E56AA2423886}" type="doc">
      <dgm:prSet loTypeId="urn:microsoft.com/office/officeart/2005/8/layout/vList4#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B8B778-1F76-48F4-A68C-FB6FAEF31980}">
      <dgm:prSet phldrT="[Текст]"/>
      <dgm:spPr>
        <a:solidFill>
          <a:srgbClr val="FF99CC"/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Georgia" pitchFamily="18" charset="0"/>
              <a:ea typeface="Times New Roman" pitchFamily="18" charset="0"/>
            </a:rPr>
            <a:t>1.Наблюдение.</a:t>
          </a:r>
          <a:endParaRPr lang="ru-RU" b="1" dirty="0">
            <a:solidFill>
              <a:srgbClr val="002060"/>
            </a:solidFill>
            <a:latin typeface="Georgia" pitchFamily="18" charset="0"/>
          </a:endParaRPr>
        </a:p>
      </dgm:t>
    </dgm:pt>
    <dgm:pt modelId="{25C5DAE9-792C-4F36-9300-F89962011BFF}" type="parTrans" cxnId="{90B36E8D-3976-43F8-BE05-EA4C6AF48640}">
      <dgm:prSet/>
      <dgm:spPr/>
      <dgm:t>
        <a:bodyPr/>
        <a:lstStyle/>
        <a:p>
          <a:endParaRPr lang="ru-RU"/>
        </a:p>
      </dgm:t>
    </dgm:pt>
    <dgm:pt modelId="{42B3F741-E7FB-41FA-BA27-22F9C1AA8CB1}" type="sibTrans" cxnId="{90B36E8D-3976-43F8-BE05-EA4C6AF48640}">
      <dgm:prSet/>
      <dgm:spPr/>
      <dgm:t>
        <a:bodyPr/>
        <a:lstStyle/>
        <a:p>
          <a:endParaRPr lang="ru-RU"/>
        </a:p>
      </dgm:t>
    </dgm:pt>
    <dgm:pt modelId="{D0FD1CD4-81AA-4CB0-B85E-A954AF42D407}">
      <dgm:prSet phldrT="[Текст]"/>
      <dgm:spPr>
        <a:solidFill>
          <a:srgbClr val="66CCFF"/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Georgia" pitchFamily="18" charset="0"/>
              <a:ea typeface="Times New Roman" pitchFamily="18" charset="0"/>
            </a:rPr>
            <a:t>2. Подвижные игры.</a:t>
          </a:r>
          <a:endParaRPr lang="ru-RU" b="1" dirty="0">
            <a:solidFill>
              <a:srgbClr val="002060"/>
            </a:solidFill>
            <a:latin typeface="Georgia" pitchFamily="18" charset="0"/>
          </a:endParaRPr>
        </a:p>
      </dgm:t>
    </dgm:pt>
    <dgm:pt modelId="{67491C72-218F-4313-A529-36E31ABE8875}" type="parTrans" cxnId="{7619E497-AD29-4085-A7A0-B39591828C8A}">
      <dgm:prSet/>
      <dgm:spPr/>
      <dgm:t>
        <a:bodyPr/>
        <a:lstStyle/>
        <a:p>
          <a:endParaRPr lang="ru-RU"/>
        </a:p>
      </dgm:t>
    </dgm:pt>
    <dgm:pt modelId="{E94E6933-D3A7-412D-9A66-EB1DC2190FD7}" type="sibTrans" cxnId="{7619E497-AD29-4085-A7A0-B39591828C8A}">
      <dgm:prSet/>
      <dgm:spPr/>
      <dgm:t>
        <a:bodyPr/>
        <a:lstStyle/>
        <a:p>
          <a:endParaRPr lang="ru-RU"/>
        </a:p>
      </dgm:t>
    </dgm:pt>
    <dgm:pt modelId="{E86BB462-1020-4978-9AF9-4BC8F4A440D6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Georgia" pitchFamily="18" charset="0"/>
              <a:ea typeface="Times New Roman" pitchFamily="18" charset="0"/>
            </a:rPr>
            <a:t>3. Индивидуальная работа педагога с детьми</a:t>
          </a:r>
          <a:endParaRPr lang="ru-RU" b="1" dirty="0">
            <a:solidFill>
              <a:srgbClr val="002060"/>
            </a:solidFill>
            <a:latin typeface="Georgia" pitchFamily="18" charset="0"/>
          </a:endParaRPr>
        </a:p>
      </dgm:t>
    </dgm:pt>
    <dgm:pt modelId="{568D0AC3-20F8-4CEB-90F6-189243B038E2}" type="parTrans" cxnId="{C02DECE1-D226-4B53-9B0A-A5017C8D68D7}">
      <dgm:prSet/>
      <dgm:spPr/>
      <dgm:t>
        <a:bodyPr/>
        <a:lstStyle/>
        <a:p>
          <a:endParaRPr lang="ru-RU"/>
        </a:p>
      </dgm:t>
    </dgm:pt>
    <dgm:pt modelId="{8A9CB30A-6BC3-48AB-8FF4-8DD6B771D0FD}" type="sibTrans" cxnId="{C02DECE1-D226-4B53-9B0A-A5017C8D68D7}">
      <dgm:prSet/>
      <dgm:spPr/>
      <dgm:t>
        <a:bodyPr/>
        <a:lstStyle/>
        <a:p>
          <a:endParaRPr lang="ru-RU"/>
        </a:p>
      </dgm:t>
    </dgm:pt>
    <dgm:pt modelId="{FCB6F17B-4E19-4A9E-8E94-1948190CD62A}">
      <dgm:prSet phldrT="[Текст]"/>
      <dgm:spPr>
        <a:solidFill>
          <a:srgbClr val="99FFCC"/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Georgia" pitchFamily="18" charset="0"/>
              <a:ea typeface="Times New Roman" pitchFamily="18" charset="0"/>
            </a:rPr>
            <a:t>4. Труд детей на участке</a:t>
          </a:r>
          <a:endParaRPr lang="ru-RU" b="1" dirty="0">
            <a:solidFill>
              <a:srgbClr val="002060"/>
            </a:solidFill>
            <a:latin typeface="Georgia" pitchFamily="18" charset="0"/>
          </a:endParaRPr>
        </a:p>
      </dgm:t>
    </dgm:pt>
    <dgm:pt modelId="{6CB2D48C-6729-45ED-B4D7-CADCFDB5A3B4}" type="parTrans" cxnId="{A3F7DD62-B41F-4AE0-9892-C52BEB054515}">
      <dgm:prSet/>
      <dgm:spPr/>
      <dgm:t>
        <a:bodyPr/>
        <a:lstStyle/>
        <a:p>
          <a:endParaRPr lang="ru-RU"/>
        </a:p>
      </dgm:t>
    </dgm:pt>
    <dgm:pt modelId="{5DE217C0-C93C-4BD9-A4C8-C1D93078A8E0}" type="sibTrans" cxnId="{A3F7DD62-B41F-4AE0-9892-C52BEB054515}">
      <dgm:prSet/>
      <dgm:spPr/>
      <dgm:t>
        <a:bodyPr/>
        <a:lstStyle/>
        <a:p>
          <a:endParaRPr lang="ru-RU"/>
        </a:p>
      </dgm:t>
    </dgm:pt>
    <dgm:pt modelId="{8F2B9C3B-A38F-4ED1-84B1-EB7CDF7E8367}">
      <dgm:prSet phldrT="[Текст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ru-RU" b="1" dirty="0" smtClean="0">
            <a:solidFill>
              <a:srgbClr val="002060"/>
            </a:solidFill>
            <a:latin typeface="Georgia" pitchFamily="18" charset="0"/>
            <a:ea typeface="Times New Roman" pitchFamily="18" charset="0"/>
          </a:endParaRPr>
        </a:p>
        <a:p>
          <a:r>
            <a:rPr lang="ru-RU" b="1" dirty="0" smtClean="0">
              <a:solidFill>
                <a:srgbClr val="002060"/>
              </a:solidFill>
              <a:latin typeface="Georgia" pitchFamily="18" charset="0"/>
              <a:ea typeface="Times New Roman" pitchFamily="18" charset="0"/>
            </a:rPr>
            <a:t>5. Самостоятельная игровая деятельность</a:t>
          </a:r>
          <a:endParaRPr lang="ru-RU" b="1" dirty="0">
            <a:solidFill>
              <a:srgbClr val="002060"/>
            </a:solidFill>
            <a:latin typeface="Georgia" pitchFamily="18" charset="0"/>
          </a:endParaRPr>
        </a:p>
      </dgm:t>
    </dgm:pt>
    <dgm:pt modelId="{CF3B573B-2F1B-4DE6-8E03-E2BB569310E1}" type="parTrans" cxnId="{652E367D-06DB-4F83-81BC-C325275072A1}">
      <dgm:prSet/>
      <dgm:spPr/>
      <dgm:t>
        <a:bodyPr/>
        <a:lstStyle/>
        <a:p>
          <a:endParaRPr lang="ru-RU"/>
        </a:p>
      </dgm:t>
    </dgm:pt>
    <dgm:pt modelId="{107990E1-C97E-4149-8B33-107748CC3306}" type="sibTrans" cxnId="{652E367D-06DB-4F83-81BC-C325275072A1}">
      <dgm:prSet/>
      <dgm:spPr/>
      <dgm:t>
        <a:bodyPr/>
        <a:lstStyle/>
        <a:p>
          <a:endParaRPr lang="ru-RU"/>
        </a:p>
      </dgm:t>
    </dgm:pt>
    <dgm:pt modelId="{8AC04F9E-EB5B-449E-B4C6-05322E4840BE}">
      <dgm:prSet phldrT="[Текст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ru-RU" dirty="0"/>
        </a:p>
      </dgm:t>
    </dgm:pt>
    <dgm:pt modelId="{5935C71C-19CC-44DF-B665-449E04B586AF}" type="parTrans" cxnId="{DA628C8C-8140-4665-AD8B-7DA2BF157ABF}">
      <dgm:prSet/>
      <dgm:spPr/>
      <dgm:t>
        <a:bodyPr/>
        <a:lstStyle/>
        <a:p>
          <a:endParaRPr lang="ru-RU"/>
        </a:p>
      </dgm:t>
    </dgm:pt>
    <dgm:pt modelId="{96B5906F-7D01-4DED-8E83-D35A5BBA6A21}" type="sibTrans" cxnId="{DA628C8C-8140-4665-AD8B-7DA2BF157ABF}">
      <dgm:prSet/>
      <dgm:spPr/>
      <dgm:t>
        <a:bodyPr/>
        <a:lstStyle/>
        <a:p>
          <a:endParaRPr lang="ru-RU"/>
        </a:p>
      </dgm:t>
    </dgm:pt>
    <dgm:pt modelId="{2A7A7CD9-DBD6-4BA8-9F73-0DF35708D3E8}" type="pres">
      <dgm:prSet presAssocID="{67A74701-8678-4278-B2C0-E56AA242388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D76D49-AE67-4357-A61E-FB7C21675413}" type="pres">
      <dgm:prSet presAssocID="{81B8B778-1F76-48F4-A68C-FB6FAEF31980}" presName="comp" presStyleCnt="0"/>
      <dgm:spPr/>
    </dgm:pt>
    <dgm:pt modelId="{92501465-9204-4EBF-A296-B18AB037E017}" type="pres">
      <dgm:prSet presAssocID="{81B8B778-1F76-48F4-A68C-FB6FAEF31980}" presName="box" presStyleLbl="node1" presStyleIdx="0" presStyleCnt="5"/>
      <dgm:spPr/>
      <dgm:t>
        <a:bodyPr/>
        <a:lstStyle/>
        <a:p>
          <a:endParaRPr lang="ru-RU"/>
        </a:p>
      </dgm:t>
    </dgm:pt>
    <dgm:pt modelId="{B5E34B00-7F48-4895-A4EB-866A80BF6E65}" type="pres">
      <dgm:prSet presAssocID="{81B8B778-1F76-48F4-A68C-FB6FAEF31980}" presName="img" presStyleLbl="fgImgPlace1" presStyleIdx="0" presStyleCnt="5" custScaleX="78914" custScaleY="125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C90528-E136-460A-8027-00EADD757BCC}" type="pres">
      <dgm:prSet presAssocID="{81B8B778-1F76-48F4-A68C-FB6FAEF31980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629453-E393-4146-B4FD-8A303C455D7D}" type="pres">
      <dgm:prSet presAssocID="{42B3F741-E7FB-41FA-BA27-22F9C1AA8CB1}" presName="spacer" presStyleCnt="0"/>
      <dgm:spPr/>
    </dgm:pt>
    <dgm:pt modelId="{691544BE-2448-4E27-83EF-CEFB7BC9E4CA}" type="pres">
      <dgm:prSet presAssocID="{D0FD1CD4-81AA-4CB0-B85E-A954AF42D407}" presName="comp" presStyleCnt="0"/>
      <dgm:spPr/>
    </dgm:pt>
    <dgm:pt modelId="{3EBB42D4-C360-450C-A1FB-C58A8E80AB68}" type="pres">
      <dgm:prSet presAssocID="{D0FD1CD4-81AA-4CB0-B85E-A954AF42D407}" presName="box" presStyleLbl="node1" presStyleIdx="1" presStyleCnt="5"/>
      <dgm:spPr/>
      <dgm:t>
        <a:bodyPr/>
        <a:lstStyle/>
        <a:p>
          <a:endParaRPr lang="ru-RU"/>
        </a:p>
      </dgm:t>
    </dgm:pt>
    <dgm:pt modelId="{D2BB884D-827D-48C6-ADCC-1FBD5CAC3FAA}" type="pres">
      <dgm:prSet presAssocID="{D0FD1CD4-81AA-4CB0-B85E-A954AF42D407}" presName="img" presStyleLbl="fgImgPlace1" presStyleIdx="1" presStyleCnt="5" custScaleX="78914" custScaleY="1192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75DF04B-97A2-4F7C-BA1A-0B8DA42BBE45}" type="pres">
      <dgm:prSet presAssocID="{D0FD1CD4-81AA-4CB0-B85E-A954AF42D407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86CC7E-7D6D-46C7-B188-BA03431DC405}" type="pres">
      <dgm:prSet presAssocID="{E94E6933-D3A7-412D-9A66-EB1DC2190FD7}" presName="spacer" presStyleCnt="0"/>
      <dgm:spPr/>
    </dgm:pt>
    <dgm:pt modelId="{D41AB7C3-0C37-43A5-A077-A2ED57A72A17}" type="pres">
      <dgm:prSet presAssocID="{E86BB462-1020-4978-9AF9-4BC8F4A440D6}" presName="comp" presStyleCnt="0"/>
      <dgm:spPr/>
    </dgm:pt>
    <dgm:pt modelId="{768844B2-ECE9-4D6C-B4AA-D80704BF09E3}" type="pres">
      <dgm:prSet presAssocID="{E86BB462-1020-4978-9AF9-4BC8F4A440D6}" presName="box" presStyleLbl="node1" presStyleIdx="2" presStyleCnt="5"/>
      <dgm:spPr/>
      <dgm:t>
        <a:bodyPr/>
        <a:lstStyle/>
        <a:p>
          <a:endParaRPr lang="ru-RU"/>
        </a:p>
      </dgm:t>
    </dgm:pt>
    <dgm:pt modelId="{EEE1816B-EF71-4555-B82E-3E0793312B3E}" type="pres">
      <dgm:prSet presAssocID="{E86BB462-1020-4978-9AF9-4BC8F4A440D6}" presName="img" presStyleLbl="fgImgPlace1" presStyleIdx="2" presStyleCnt="5" custScaleX="78914" custScaleY="11357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4E7871B-41A7-4A9B-AD0E-C0A951DD3D2F}" type="pres">
      <dgm:prSet presAssocID="{E86BB462-1020-4978-9AF9-4BC8F4A440D6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8FCA1F-AC37-4D37-A13E-C7D748298E24}" type="pres">
      <dgm:prSet presAssocID="{8A9CB30A-6BC3-48AB-8FF4-8DD6B771D0FD}" presName="spacer" presStyleCnt="0"/>
      <dgm:spPr/>
    </dgm:pt>
    <dgm:pt modelId="{A4AB56C1-B95A-4710-9E14-46EC1D14BD24}" type="pres">
      <dgm:prSet presAssocID="{FCB6F17B-4E19-4A9E-8E94-1948190CD62A}" presName="comp" presStyleCnt="0"/>
      <dgm:spPr/>
    </dgm:pt>
    <dgm:pt modelId="{83F41336-DBEA-4CD3-BDB9-99BBB354A73D}" type="pres">
      <dgm:prSet presAssocID="{FCB6F17B-4E19-4A9E-8E94-1948190CD62A}" presName="box" presStyleLbl="node1" presStyleIdx="3" presStyleCnt="5"/>
      <dgm:spPr/>
      <dgm:t>
        <a:bodyPr/>
        <a:lstStyle/>
        <a:p>
          <a:endParaRPr lang="ru-RU"/>
        </a:p>
      </dgm:t>
    </dgm:pt>
    <dgm:pt modelId="{AF91F084-0758-4ED2-A69B-0835DD46A07A}" type="pres">
      <dgm:prSet presAssocID="{FCB6F17B-4E19-4A9E-8E94-1948190CD62A}" presName="img" presStyleLbl="fgImgPlace1" presStyleIdx="3" presStyleCnt="5" custScaleX="78914" custScaleY="10786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69BB0799-AB26-45EC-862D-CCD34DC57A5B}" type="pres">
      <dgm:prSet presAssocID="{FCB6F17B-4E19-4A9E-8E94-1948190CD62A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6BE93-84D7-48B4-B3DD-92E5F19A5794}" type="pres">
      <dgm:prSet presAssocID="{5DE217C0-C93C-4BD9-A4C8-C1D93078A8E0}" presName="spacer" presStyleCnt="0"/>
      <dgm:spPr/>
    </dgm:pt>
    <dgm:pt modelId="{9F8E2C7D-8D50-4C5B-AEA7-3B96208B50AC}" type="pres">
      <dgm:prSet presAssocID="{8F2B9C3B-A38F-4ED1-84B1-EB7CDF7E8367}" presName="comp" presStyleCnt="0"/>
      <dgm:spPr/>
    </dgm:pt>
    <dgm:pt modelId="{2CEFCB31-0572-4056-BBCC-CCD015D68769}" type="pres">
      <dgm:prSet presAssocID="{8F2B9C3B-A38F-4ED1-84B1-EB7CDF7E8367}" presName="box" presStyleLbl="node1" presStyleIdx="4" presStyleCnt="5"/>
      <dgm:spPr/>
      <dgm:t>
        <a:bodyPr/>
        <a:lstStyle/>
        <a:p>
          <a:endParaRPr lang="ru-RU"/>
        </a:p>
      </dgm:t>
    </dgm:pt>
    <dgm:pt modelId="{AD4CE1A4-4813-4569-B5DC-7BB063155261}" type="pres">
      <dgm:prSet presAssocID="{8F2B9C3B-A38F-4ED1-84B1-EB7CDF7E8367}" presName="img" presStyleLbl="fgImgPlace1" presStyleIdx="4" presStyleCnt="5" custScaleX="87609" custScaleY="119699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28CB6C69-A3F4-4216-A232-E31B764328AE}" type="pres">
      <dgm:prSet presAssocID="{8F2B9C3B-A38F-4ED1-84B1-EB7CDF7E8367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76F2B8-EBB1-4621-9004-A7A8457D5BAB}" type="presOf" srcId="{E86BB462-1020-4978-9AF9-4BC8F4A440D6}" destId="{768844B2-ECE9-4D6C-B4AA-D80704BF09E3}" srcOrd="0" destOrd="0" presId="urn:microsoft.com/office/officeart/2005/8/layout/vList4#1"/>
    <dgm:cxn modelId="{AFD3F372-D96B-4B17-A2A6-C7EBE8D312CF}" type="presOf" srcId="{8AC04F9E-EB5B-449E-B4C6-05322E4840BE}" destId="{2CEFCB31-0572-4056-BBCC-CCD015D68769}" srcOrd="0" destOrd="1" presId="urn:microsoft.com/office/officeart/2005/8/layout/vList4#1"/>
    <dgm:cxn modelId="{7619E497-AD29-4085-A7A0-B39591828C8A}" srcId="{67A74701-8678-4278-B2C0-E56AA2423886}" destId="{D0FD1CD4-81AA-4CB0-B85E-A954AF42D407}" srcOrd="1" destOrd="0" parTransId="{67491C72-218F-4313-A529-36E31ABE8875}" sibTransId="{E94E6933-D3A7-412D-9A66-EB1DC2190FD7}"/>
    <dgm:cxn modelId="{3FB4EC06-2280-4379-B04A-9A7882D2A79E}" type="presOf" srcId="{FCB6F17B-4E19-4A9E-8E94-1948190CD62A}" destId="{83F41336-DBEA-4CD3-BDB9-99BBB354A73D}" srcOrd="0" destOrd="0" presId="urn:microsoft.com/office/officeart/2005/8/layout/vList4#1"/>
    <dgm:cxn modelId="{A3F7DD62-B41F-4AE0-9892-C52BEB054515}" srcId="{67A74701-8678-4278-B2C0-E56AA2423886}" destId="{FCB6F17B-4E19-4A9E-8E94-1948190CD62A}" srcOrd="3" destOrd="0" parTransId="{6CB2D48C-6729-45ED-B4D7-CADCFDB5A3B4}" sibTransId="{5DE217C0-C93C-4BD9-A4C8-C1D93078A8E0}"/>
    <dgm:cxn modelId="{C02DECE1-D226-4B53-9B0A-A5017C8D68D7}" srcId="{67A74701-8678-4278-B2C0-E56AA2423886}" destId="{E86BB462-1020-4978-9AF9-4BC8F4A440D6}" srcOrd="2" destOrd="0" parTransId="{568D0AC3-20F8-4CEB-90F6-189243B038E2}" sibTransId="{8A9CB30A-6BC3-48AB-8FF4-8DD6B771D0FD}"/>
    <dgm:cxn modelId="{000658D6-B992-4523-A32D-D3BEC6455C37}" type="presOf" srcId="{67A74701-8678-4278-B2C0-E56AA2423886}" destId="{2A7A7CD9-DBD6-4BA8-9F73-0DF35708D3E8}" srcOrd="0" destOrd="0" presId="urn:microsoft.com/office/officeart/2005/8/layout/vList4#1"/>
    <dgm:cxn modelId="{7BD71CE5-A61A-48E8-A4B0-EE5DA3C60F8C}" type="presOf" srcId="{81B8B778-1F76-48F4-A68C-FB6FAEF31980}" destId="{92501465-9204-4EBF-A296-B18AB037E017}" srcOrd="0" destOrd="0" presId="urn:microsoft.com/office/officeart/2005/8/layout/vList4#1"/>
    <dgm:cxn modelId="{EE5D78D8-B85B-4C1D-B017-635FC846A5CF}" type="presOf" srcId="{FCB6F17B-4E19-4A9E-8E94-1948190CD62A}" destId="{69BB0799-AB26-45EC-862D-CCD34DC57A5B}" srcOrd="1" destOrd="0" presId="urn:microsoft.com/office/officeart/2005/8/layout/vList4#1"/>
    <dgm:cxn modelId="{17641263-2193-40E3-8571-F01ED3E4E0FD}" type="presOf" srcId="{D0FD1CD4-81AA-4CB0-B85E-A954AF42D407}" destId="{3EBB42D4-C360-450C-A1FB-C58A8E80AB68}" srcOrd="0" destOrd="0" presId="urn:microsoft.com/office/officeart/2005/8/layout/vList4#1"/>
    <dgm:cxn modelId="{EE32BE28-641E-4463-9438-2958DE1A0435}" type="presOf" srcId="{E86BB462-1020-4978-9AF9-4BC8F4A440D6}" destId="{C4E7871B-41A7-4A9B-AD0E-C0A951DD3D2F}" srcOrd="1" destOrd="0" presId="urn:microsoft.com/office/officeart/2005/8/layout/vList4#1"/>
    <dgm:cxn modelId="{1E79A110-6BF7-4E29-8B5E-84ED6C3F547A}" type="presOf" srcId="{8AC04F9E-EB5B-449E-B4C6-05322E4840BE}" destId="{28CB6C69-A3F4-4216-A232-E31B764328AE}" srcOrd="1" destOrd="1" presId="urn:microsoft.com/office/officeart/2005/8/layout/vList4#1"/>
    <dgm:cxn modelId="{DA628C8C-8140-4665-AD8B-7DA2BF157ABF}" srcId="{8F2B9C3B-A38F-4ED1-84B1-EB7CDF7E8367}" destId="{8AC04F9E-EB5B-449E-B4C6-05322E4840BE}" srcOrd="0" destOrd="0" parTransId="{5935C71C-19CC-44DF-B665-449E04B586AF}" sibTransId="{96B5906F-7D01-4DED-8E83-D35A5BBA6A21}"/>
    <dgm:cxn modelId="{EAD9B326-47BD-46C0-B0B9-4126E642DBE7}" type="presOf" srcId="{8F2B9C3B-A38F-4ED1-84B1-EB7CDF7E8367}" destId="{28CB6C69-A3F4-4216-A232-E31B764328AE}" srcOrd="1" destOrd="0" presId="urn:microsoft.com/office/officeart/2005/8/layout/vList4#1"/>
    <dgm:cxn modelId="{90B36E8D-3976-43F8-BE05-EA4C6AF48640}" srcId="{67A74701-8678-4278-B2C0-E56AA2423886}" destId="{81B8B778-1F76-48F4-A68C-FB6FAEF31980}" srcOrd="0" destOrd="0" parTransId="{25C5DAE9-792C-4F36-9300-F89962011BFF}" sibTransId="{42B3F741-E7FB-41FA-BA27-22F9C1AA8CB1}"/>
    <dgm:cxn modelId="{652E367D-06DB-4F83-81BC-C325275072A1}" srcId="{67A74701-8678-4278-B2C0-E56AA2423886}" destId="{8F2B9C3B-A38F-4ED1-84B1-EB7CDF7E8367}" srcOrd="4" destOrd="0" parTransId="{CF3B573B-2F1B-4DE6-8E03-E2BB569310E1}" sibTransId="{107990E1-C97E-4149-8B33-107748CC3306}"/>
    <dgm:cxn modelId="{B7A91505-C07D-4DCA-AAB0-6D8C79334AEC}" type="presOf" srcId="{8F2B9C3B-A38F-4ED1-84B1-EB7CDF7E8367}" destId="{2CEFCB31-0572-4056-BBCC-CCD015D68769}" srcOrd="0" destOrd="0" presId="urn:microsoft.com/office/officeart/2005/8/layout/vList4#1"/>
    <dgm:cxn modelId="{AA36E024-B8A7-4170-913C-BD3BE2A69D6F}" type="presOf" srcId="{81B8B778-1F76-48F4-A68C-FB6FAEF31980}" destId="{DBC90528-E136-460A-8027-00EADD757BCC}" srcOrd="1" destOrd="0" presId="urn:microsoft.com/office/officeart/2005/8/layout/vList4#1"/>
    <dgm:cxn modelId="{20DB4EF8-ADAE-4BF4-966F-33404ADCB41C}" type="presOf" srcId="{D0FD1CD4-81AA-4CB0-B85E-A954AF42D407}" destId="{A75DF04B-97A2-4F7C-BA1A-0B8DA42BBE45}" srcOrd="1" destOrd="0" presId="urn:microsoft.com/office/officeart/2005/8/layout/vList4#1"/>
    <dgm:cxn modelId="{1333B10A-CFFE-429A-9088-B34075838C94}" type="presParOf" srcId="{2A7A7CD9-DBD6-4BA8-9F73-0DF35708D3E8}" destId="{C2D76D49-AE67-4357-A61E-FB7C21675413}" srcOrd="0" destOrd="0" presId="urn:microsoft.com/office/officeart/2005/8/layout/vList4#1"/>
    <dgm:cxn modelId="{A6FFDA45-E637-4EEB-8E06-FC5E28BBB4E4}" type="presParOf" srcId="{C2D76D49-AE67-4357-A61E-FB7C21675413}" destId="{92501465-9204-4EBF-A296-B18AB037E017}" srcOrd="0" destOrd="0" presId="urn:microsoft.com/office/officeart/2005/8/layout/vList4#1"/>
    <dgm:cxn modelId="{95FA38E9-A533-4ABF-BAB0-42B0F0BE344B}" type="presParOf" srcId="{C2D76D49-AE67-4357-A61E-FB7C21675413}" destId="{B5E34B00-7F48-4895-A4EB-866A80BF6E65}" srcOrd="1" destOrd="0" presId="urn:microsoft.com/office/officeart/2005/8/layout/vList4#1"/>
    <dgm:cxn modelId="{6B4B172D-48D7-4947-98FF-1E797D1A5015}" type="presParOf" srcId="{C2D76D49-AE67-4357-A61E-FB7C21675413}" destId="{DBC90528-E136-460A-8027-00EADD757BCC}" srcOrd="2" destOrd="0" presId="urn:microsoft.com/office/officeart/2005/8/layout/vList4#1"/>
    <dgm:cxn modelId="{EC7B5EFE-4430-429C-81B9-790CD6F962B1}" type="presParOf" srcId="{2A7A7CD9-DBD6-4BA8-9F73-0DF35708D3E8}" destId="{34629453-E393-4146-B4FD-8A303C455D7D}" srcOrd="1" destOrd="0" presId="urn:microsoft.com/office/officeart/2005/8/layout/vList4#1"/>
    <dgm:cxn modelId="{04E9D9D5-AB01-4E6F-8901-84CDAEF74101}" type="presParOf" srcId="{2A7A7CD9-DBD6-4BA8-9F73-0DF35708D3E8}" destId="{691544BE-2448-4E27-83EF-CEFB7BC9E4CA}" srcOrd="2" destOrd="0" presId="urn:microsoft.com/office/officeart/2005/8/layout/vList4#1"/>
    <dgm:cxn modelId="{355D3D09-C5C1-4139-B0F3-E99B30F20220}" type="presParOf" srcId="{691544BE-2448-4E27-83EF-CEFB7BC9E4CA}" destId="{3EBB42D4-C360-450C-A1FB-C58A8E80AB68}" srcOrd="0" destOrd="0" presId="urn:microsoft.com/office/officeart/2005/8/layout/vList4#1"/>
    <dgm:cxn modelId="{E5F32AF4-85B4-4224-AF78-AA7734B58522}" type="presParOf" srcId="{691544BE-2448-4E27-83EF-CEFB7BC9E4CA}" destId="{D2BB884D-827D-48C6-ADCC-1FBD5CAC3FAA}" srcOrd="1" destOrd="0" presId="urn:microsoft.com/office/officeart/2005/8/layout/vList4#1"/>
    <dgm:cxn modelId="{FC1EE4AD-6CD7-4974-84D8-FA97E967E655}" type="presParOf" srcId="{691544BE-2448-4E27-83EF-CEFB7BC9E4CA}" destId="{A75DF04B-97A2-4F7C-BA1A-0B8DA42BBE45}" srcOrd="2" destOrd="0" presId="urn:microsoft.com/office/officeart/2005/8/layout/vList4#1"/>
    <dgm:cxn modelId="{1E63951A-C516-4CFF-B97F-906F5B47A292}" type="presParOf" srcId="{2A7A7CD9-DBD6-4BA8-9F73-0DF35708D3E8}" destId="{B386CC7E-7D6D-46C7-B188-BA03431DC405}" srcOrd="3" destOrd="0" presId="urn:microsoft.com/office/officeart/2005/8/layout/vList4#1"/>
    <dgm:cxn modelId="{228AF4D9-9557-4A71-B525-052BB1106AF7}" type="presParOf" srcId="{2A7A7CD9-DBD6-4BA8-9F73-0DF35708D3E8}" destId="{D41AB7C3-0C37-43A5-A077-A2ED57A72A17}" srcOrd="4" destOrd="0" presId="urn:microsoft.com/office/officeart/2005/8/layout/vList4#1"/>
    <dgm:cxn modelId="{EC70A81B-2F86-46DA-AAA9-CEC1817D1E13}" type="presParOf" srcId="{D41AB7C3-0C37-43A5-A077-A2ED57A72A17}" destId="{768844B2-ECE9-4D6C-B4AA-D80704BF09E3}" srcOrd="0" destOrd="0" presId="urn:microsoft.com/office/officeart/2005/8/layout/vList4#1"/>
    <dgm:cxn modelId="{DE6E7E0E-8866-4CD8-9BC4-455BAED5F682}" type="presParOf" srcId="{D41AB7C3-0C37-43A5-A077-A2ED57A72A17}" destId="{EEE1816B-EF71-4555-B82E-3E0793312B3E}" srcOrd="1" destOrd="0" presId="urn:microsoft.com/office/officeart/2005/8/layout/vList4#1"/>
    <dgm:cxn modelId="{06090D0F-107E-46F2-B635-1434F9EFF768}" type="presParOf" srcId="{D41AB7C3-0C37-43A5-A077-A2ED57A72A17}" destId="{C4E7871B-41A7-4A9B-AD0E-C0A951DD3D2F}" srcOrd="2" destOrd="0" presId="urn:microsoft.com/office/officeart/2005/8/layout/vList4#1"/>
    <dgm:cxn modelId="{1FA83B3B-110A-4A86-9BC3-787DBADEE68C}" type="presParOf" srcId="{2A7A7CD9-DBD6-4BA8-9F73-0DF35708D3E8}" destId="{8C8FCA1F-AC37-4D37-A13E-C7D748298E24}" srcOrd="5" destOrd="0" presId="urn:microsoft.com/office/officeart/2005/8/layout/vList4#1"/>
    <dgm:cxn modelId="{32B044D1-6F2A-4698-864D-E4CF9ED7F958}" type="presParOf" srcId="{2A7A7CD9-DBD6-4BA8-9F73-0DF35708D3E8}" destId="{A4AB56C1-B95A-4710-9E14-46EC1D14BD24}" srcOrd="6" destOrd="0" presId="urn:microsoft.com/office/officeart/2005/8/layout/vList4#1"/>
    <dgm:cxn modelId="{D9F6B85D-EAF5-472D-9298-F0624DAEE4A9}" type="presParOf" srcId="{A4AB56C1-B95A-4710-9E14-46EC1D14BD24}" destId="{83F41336-DBEA-4CD3-BDB9-99BBB354A73D}" srcOrd="0" destOrd="0" presId="urn:microsoft.com/office/officeart/2005/8/layout/vList4#1"/>
    <dgm:cxn modelId="{96B87CFF-A986-4140-9AD1-41B947E08C2C}" type="presParOf" srcId="{A4AB56C1-B95A-4710-9E14-46EC1D14BD24}" destId="{AF91F084-0758-4ED2-A69B-0835DD46A07A}" srcOrd="1" destOrd="0" presId="urn:microsoft.com/office/officeart/2005/8/layout/vList4#1"/>
    <dgm:cxn modelId="{4253DD72-A99D-4B57-BB2E-176E66A1A8CD}" type="presParOf" srcId="{A4AB56C1-B95A-4710-9E14-46EC1D14BD24}" destId="{69BB0799-AB26-45EC-862D-CCD34DC57A5B}" srcOrd="2" destOrd="0" presId="urn:microsoft.com/office/officeart/2005/8/layout/vList4#1"/>
    <dgm:cxn modelId="{651371A6-D630-4321-83A4-F45F62EFA1F9}" type="presParOf" srcId="{2A7A7CD9-DBD6-4BA8-9F73-0DF35708D3E8}" destId="{B326BE93-84D7-48B4-B3DD-92E5F19A5794}" srcOrd="7" destOrd="0" presId="urn:microsoft.com/office/officeart/2005/8/layout/vList4#1"/>
    <dgm:cxn modelId="{F9845067-7CFC-4199-8776-5D168DF8C8F0}" type="presParOf" srcId="{2A7A7CD9-DBD6-4BA8-9F73-0DF35708D3E8}" destId="{9F8E2C7D-8D50-4C5B-AEA7-3B96208B50AC}" srcOrd="8" destOrd="0" presId="urn:microsoft.com/office/officeart/2005/8/layout/vList4#1"/>
    <dgm:cxn modelId="{063B55D6-4F74-41B1-8624-B387F7BF869F}" type="presParOf" srcId="{9F8E2C7D-8D50-4C5B-AEA7-3B96208B50AC}" destId="{2CEFCB31-0572-4056-BBCC-CCD015D68769}" srcOrd="0" destOrd="0" presId="urn:microsoft.com/office/officeart/2005/8/layout/vList4#1"/>
    <dgm:cxn modelId="{6FDFD44D-6DA4-443F-AD37-C2B4BAEA3066}" type="presParOf" srcId="{9F8E2C7D-8D50-4C5B-AEA7-3B96208B50AC}" destId="{AD4CE1A4-4813-4569-B5DC-7BB063155261}" srcOrd="1" destOrd="0" presId="urn:microsoft.com/office/officeart/2005/8/layout/vList4#1"/>
    <dgm:cxn modelId="{671BF0E9-0FD7-4A40-8869-BF4AE0A6AA12}" type="presParOf" srcId="{9F8E2C7D-8D50-4C5B-AEA7-3B96208B50AC}" destId="{28CB6C69-A3F4-4216-A232-E31B764328AE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9C95086-7AD1-4729-975D-D5E486859A91}" type="doc">
      <dgm:prSet loTypeId="urn:microsoft.com/office/officeart/2005/8/layout/hList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9C1944-4425-4104-9AEE-A7C1C0AC895C}">
      <dgm:prSet phldrT="[Текст]" custT="1"/>
      <dgm:spPr>
        <a:solidFill>
          <a:srgbClr val="99FFCC"/>
        </a:solidFill>
      </dgm:spPr>
      <dgm:t>
        <a:bodyPr/>
        <a:lstStyle/>
        <a:p>
          <a:r>
            <a:rPr lang="ru-RU" sz="2400" b="1" dirty="0" smtClean="0">
              <a:ln w="900" cmpd="sng"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rgbClr val="94C600">
                    <a:satMod val="190000"/>
                    <a:tint val="100000"/>
                    <a:alpha val="74000"/>
                  </a:srgbClr>
                </a:innerShdw>
              </a:effectLst>
              <a:latin typeface="Georgia" panose="02040502050405020303" pitchFamily="18" charset="0"/>
            </a:rPr>
            <a:t>Экологические прогулки</a:t>
          </a:r>
          <a:endParaRPr lang="ru-RU" sz="2400" b="1" dirty="0">
            <a:solidFill>
              <a:srgbClr val="002060"/>
            </a:solidFill>
          </a:endParaRPr>
        </a:p>
      </dgm:t>
    </dgm:pt>
    <dgm:pt modelId="{3AB6E6AC-0842-4F0B-AEEA-7C1E202F5005}" type="parTrans" cxnId="{40771E25-9411-418B-A795-E6E70B109808}">
      <dgm:prSet/>
      <dgm:spPr/>
      <dgm:t>
        <a:bodyPr/>
        <a:lstStyle/>
        <a:p>
          <a:endParaRPr lang="ru-RU"/>
        </a:p>
      </dgm:t>
    </dgm:pt>
    <dgm:pt modelId="{EED0CC84-9A60-4521-884B-F67D656909AE}" type="sibTrans" cxnId="{40771E25-9411-418B-A795-E6E70B109808}">
      <dgm:prSet/>
      <dgm:spPr/>
      <dgm:t>
        <a:bodyPr/>
        <a:lstStyle/>
        <a:p>
          <a:endParaRPr lang="ru-RU"/>
        </a:p>
      </dgm:t>
    </dgm:pt>
    <dgm:pt modelId="{28DB9631-0F7D-447B-AB76-AD56A4B67FF3}">
      <dgm:prSet phldrT="[Текст]" custT="1"/>
      <dgm:spPr>
        <a:solidFill>
          <a:srgbClr val="FF99CC"/>
        </a:soli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Georgia" panose="02040502050405020303" pitchFamily="18" charset="0"/>
            </a:rPr>
            <a:t>неотъемлемая часть системы экологического воспитания дошкольников</a:t>
          </a:r>
          <a:endParaRPr lang="ru-RU" sz="1400" b="1" dirty="0">
            <a:solidFill>
              <a:srgbClr val="002060"/>
            </a:solidFill>
          </a:endParaRPr>
        </a:p>
      </dgm:t>
    </dgm:pt>
    <dgm:pt modelId="{DEB7CD2F-F975-46CD-AA6C-9EEFBFE5C221}" type="parTrans" cxnId="{0D605AF5-D292-4C3C-AE7F-423C9484D25E}">
      <dgm:prSet/>
      <dgm:spPr/>
      <dgm:t>
        <a:bodyPr/>
        <a:lstStyle/>
        <a:p>
          <a:endParaRPr lang="ru-RU"/>
        </a:p>
      </dgm:t>
    </dgm:pt>
    <dgm:pt modelId="{2A4A7BD9-B003-4C3B-BC72-24147B84C4B0}" type="sibTrans" cxnId="{0D605AF5-D292-4C3C-AE7F-423C9484D25E}">
      <dgm:prSet/>
      <dgm:spPr/>
      <dgm:t>
        <a:bodyPr/>
        <a:lstStyle/>
        <a:p>
          <a:endParaRPr lang="ru-RU"/>
        </a:p>
      </dgm:t>
    </dgm:pt>
    <dgm:pt modelId="{A469A69F-894B-4AD2-8D0D-420F9E4F3B5E}">
      <dgm:prSet phldrT="[Текст]" custT="1"/>
      <dgm:spPr>
        <a:solidFill>
          <a:srgbClr val="66CCFF"/>
        </a:soli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Georgia" panose="02040502050405020303" pitchFamily="18" charset="0"/>
            </a:rPr>
            <a:t>сопровождаются сезонными циклами наблюдений за объектами природы на экологической тропинке</a:t>
          </a:r>
          <a:endParaRPr lang="ru-RU" sz="1400" b="1" dirty="0">
            <a:solidFill>
              <a:srgbClr val="002060"/>
            </a:solidFill>
          </a:endParaRPr>
        </a:p>
      </dgm:t>
    </dgm:pt>
    <dgm:pt modelId="{6174E6BF-02E7-4EE1-8043-72D9FC48825F}" type="parTrans" cxnId="{6BDB3DD8-02DC-44FF-8C79-E713819484D2}">
      <dgm:prSet/>
      <dgm:spPr/>
      <dgm:t>
        <a:bodyPr/>
        <a:lstStyle/>
        <a:p>
          <a:endParaRPr lang="ru-RU"/>
        </a:p>
      </dgm:t>
    </dgm:pt>
    <dgm:pt modelId="{A8FEBC9D-DE32-461C-BCDF-5EF5AB37956A}" type="sibTrans" cxnId="{6BDB3DD8-02DC-44FF-8C79-E713819484D2}">
      <dgm:prSet/>
      <dgm:spPr/>
      <dgm:t>
        <a:bodyPr/>
        <a:lstStyle/>
        <a:p>
          <a:endParaRPr lang="ru-RU"/>
        </a:p>
      </dgm:t>
    </dgm:pt>
    <dgm:pt modelId="{E3F655B5-D5ED-43A8-A908-7B651EF6F0E9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Georgia" panose="02040502050405020303" pitchFamily="18" charset="0"/>
            </a:rPr>
            <a:t>в соответствии ФГОС отвечают задачам перспективного планирования образовательной области «Познавательное развитие» с интеграцией всех образовательных областей</a:t>
          </a:r>
          <a:endParaRPr lang="ru-RU" sz="1400" b="1" dirty="0">
            <a:solidFill>
              <a:srgbClr val="002060"/>
            </a:solidFill>
          </a:endParaRPr>
        </a:p>
      </dgm:t>
    </dgm:pt>
    <dgm:pt modelId="{8EBECD4A-D1F1-44EC-9801-8265F61B1A01}" type="parTrans" cxnId="{7C6B7D13-EA2D-4C41-8253-C09FA9CF4D1D}">
      <dgm:prSet/>
      <dgm:spPr/>
      <dgm:t>
        <a:bodyPr/>
        <a:lstStyle/>
        <a:p>
          <a:endParaRPr lang="ru-RU"/>
        </a:p>
      </dgm:t>
    </dgm:pt>
    <dgm:pt modelId="{51EE1D14-EF59-4031-977B-0FB4B822EF4F}" type="sibTrans" cxnId="{7C6B7D13-EA2D-4C41-8253-C09FA9CF4D1D}">
      <dgm:prSet/>
      <dgm:spPr/>
      <dgm:t>
        <a:bodyPr/>
        <a:lstStyle/>
        <a:p>
          <a:endParaRPr lang="ru-RU"/>
        </a:p>
      </dgm:t>
    </dgm:pt>
    <dgm:pt modelId="{9DD479F1-8DD0-4A3F-92F8-3555F053E730}">
      <dgm:prSet/>
      <dgm:spPr/>
    </dgm:pt>
    <dgm:pt modelId="{DA6C2DB9-CB16-4F58-BFDA-5DE1A43292C4}" type="parTrans" cxnId="{3BE743C3-4475-4C7A-886C-1F2724FD8BF5}">
      <dgm:prSet/>
      <dgm:spPr/>
      <dgm:t>
        <a:bodyPr/>
        <a:lstStyle/>
        <a:p>
          <a:endParaRPr lang="ru-RU"/>
        </a:p>
      </dgm:t>
    </dgm:pt>
    <dgm:pt modelId="{5C1E105D-7ED3-4BA2-8B92-EF5125D684E5}" type="sibTrans" cxnId="{3BE743C3-4475-4C7A-886C-1F2724FD8BF5}">
      <dgm:prSet/>
      <dgm:spPr/>
      <dgm:t>
        <a:bodyPr/>
        <a:lstStyle/>
        <a:p>
          <a:endParaRPr lang="ru-RU"/>
        </a:p>
      </dgm:t>
    </dgm:pt>
    <dgm:pt modelId="{6D71B6D9-C094-4449-8F9D-55AA738D5562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Georgia" panose="02040502050405020303" pitchFamily="18" charset="0"/>
            </a:rPr>
            <a:t>реализуются в рамках основной образовательной программы детского сада и направлены на формирование основ экологической культуры  дошкольников</a:t>
          </a:r>
          <a:endParaRPr lang="ru-RU" sz="1400" b="1" dirty="0">
            <a:solidFill>
              <a:srgbClr val="002060"/>
            </a:solidFill>
          </a:endParaRPr>
        </a:p>
      </dgm:t>
    </dgm:pt>
    <dgm:pt modelId="{3645E41F-B928-48A0-A1CC-DD8A3183D1BF}" type="parTrans" cxnId="{E8325CC6-FA30-43E6-AE04-AD36EB7F838C}">
      <dgm:prSet/>
      <dgm:spPr/>
      <dgm:t>
        <a:bodyPr/>
        <a:lstStyle/>
        <a:p>
          <a:endParaRPr lang="ru-RU"/>
        </a:p>
      </dgm:t>
    </dgm:pt>
    <dgm:pt modelId="{F2FA3A6E-0DBA-4D19-ADAC-9F3C4EF7B20E}" type="sibTrans" cxnId="{E8325CC6-FA30-43E6-AE04-AD36EB7F838C}">
      <dgm:prSet/>
      <dgm:spPr/>
      <dgm:t>
        <a:bodyPr/>
        <a:lstStyle/>
        <a:p>
          <a:endParaRPr lang="ru-RU"/>
        </a:p>
      </dgm:t>
    </dgm:pt>
    <dgm:pt modelId="{9F4354A6-8EAC-4F8F-BFBF-9E88E74E2FD1}" type="pres">
      <dgm:prSet presAssocID="{59C95086-7AD1-4729-975D-D5E486859A91}" presName="composite" presStyleCnt="0">
        <dgm:presLayoutVars>
          <dgm:chMax val="1"/>
          <dgm:dir/>
          <dgm:resizeHandles val="exact"/>
        </dgm:presLayoutVars>
      </dgm:prSet>
      <dgm:spPr/>
    </dgm:pt>
    <dgm:pt modelId="{5AC2A85F-D108-4BD8-88D2-4D9F5F98405F}" type="pres">
      <dgm:prSet presAssocID="{389C1944-4425-4104-9AEE-A7C1C0AC895C}" presName="roof" presStyleLbl="dkBgShp" presStyleIdx="0" presStyleCnt="2" custScaleY="47544" custLinFactNeighborX="-870" custLinFactNeighborY="-18387"/>
      <dgm:spPr/>
      <dgm:t>
        <a:bodyPr/>
        <a:lstStyle/>
        <a:p>
          <a:endParaRPr lang="ru-RU"/>
        </a:p>
      </dgm:t>
    </dgm:pt>
    <dgm:pt modelId="{2896126C-E0A1-42A4-AEAA-B29ECB85B59C}" type="pres">
      <dgm:prSet presAssocID="{389C1944-4425-4104-9AEE-A7C1C0AC895C}" presName="pillars" presStyleCnt="0"/>
      <dgm:spPr/>
    </dgm:pt>
    <dgm:pt modelId="{148FD2C5-CD25-47B7-86A7-467DBCFF31C3}" type="pres">
      <dgm:prSet presAssocID="{389C1944-4425-4104-9AEE-A7C1C0AC895C}" presName="pillar1" presStyleLbl="node1" presStyleIdx="0" presStyleCnt="4" custScaleY="132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ADE514-2EF9-4655-A1DD-F36A7B2E6BB4}" type="pres">
      <dgm:prSet presAssocID="{A469A69F-894B-4AD2-8D0D-420F9E4F3B5E}" presName="pillarX" presStyleLbl="node1" presStyleIdx="1" presStyleCnt="4" custScaleY="1323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47EA2-AF13-4511-8E4A-8D64855160E2}" type="pres">
      <dgm:prSet presAssocID="{E3F655B5-D5ED-43A8-A908-7B651EF6F0E9}" presName="pillarX" presStyleLbl="node1" presStyleIdx="2" presStyleCnt="4" custScaleY="131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4DCF2D-C9EA-42FE-8486-1FB1224BD60D}" type="pres">
      <dgm:prSet presAssocID="{6D71B6D9-C094-4449-8F9D-55AA738D5562}" presName="pillarX" presStyleLbl="node1" presStyleIdx="3" presStyleCnt="4" custScaleY="1323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B31E44-AC96-420C-B042-AC8A312F3D30}" type="pres">
      <dgm:prSet presAssocID="{389C1944-4425-4104-9AEE-A7C1C0AC895C}" presName="base" presStyleLbl="dkBgShp" presStyleIdx="1" presStyleCnt="2" custLinFactNeighborY="86790"/>
      <dgm:spPr>
        <a:solidFill>
          <a:srgbClr val="CC99FF"/>
        </a:solidFill>
      </dgm:spPr>
    </dgm:pt>
  </dgm:ptLst>
  <dgm:cxnLst>
    <dgm:cxn modelId="{AB3853B1-EFFA-4657-9666-0ACB59448A1B}" type="presOf" srcId="{59C95086-7AD1-4729-975D-D5E486859A91}" destId="{9F4354A6-8EAC-4F8F-BFBF-9E88E74E2FD1}" srcOrd="0" destOrd="0" presId="urn:microsoft.com/office/officeart/2005/8/layout/hList3"/>
    <dgm:cxn modelId="{3BE743C3-4475-4C7A-886C-1F2724FD8BF5}" srcId="{59C95086-7AD1-4729-975D-D5E486859A91}" destId="{9DD479F1-8DD0-4A3F-92F8-3555F053E730}" srcOrd="1" destOrd="0" parTransId="{DA6C2DB9-CB16-4F58-BFDA-5DE1A43292C4}" sibTransId="{5C1E105D-7ED3-4BA2-8B92-EF5125D684E5}"/>
    <dgm:cxn modelId="{E8325CC6-FA30-43E6-AE04-AD36EB7F838C}" srcId="{389C1944-4425-4104-9AEE-A7C1C0AC895C}" destId="{6D71B6D9-C094-4449-8F9D-55AA738D5562}" srcOrd="3" destOrd="0" parTransId="{3645E41F-B928-48A0-A1CC-DD8A3183D1BF}" sibTransId="{F2FA3A6E-0DBA-4D19-ADAC-9F3C4EF7B20E}"/>
    <dgm:cxn modelId="{481774A9-4ABB-4FA3-ACEB-C5FFEE1E3F10}" type="presOf" srcId="{A469A69F-894B-4AD2-8D0D-420F9E4F3B5E}" destId="{B7ADE514-2EF9-4655-A1DD-F36A7B2E6BB4}" srcOrd="0" destOrd="0" presId="urn:microsoft.com/office/officeart/2005/8/layout/hList3"/>
    <dgm:cxn modelId="{6BDB3DD8-02DC-44FF-8C79-E713819484D2}" srcId="{389C1944-4425-4104-9AEE-A7C1C0AC895C}" destId="{A469A69F-894B-4AD2-8D0D-420F9E4F3B5E}" srcOrd="1" destOrd="0" parTransId="{6174E6BF-02E7-4EE1-8043-72D9FC48825F}" sibTransId="{A8FEBC9D-DE32-461C-BCDF-5EF5AB37956A}"/>
    <dgm:cxn modelId="{EBFA9CC7-EF41-4267-AE0B-BD4967E73A07}" type="presOf" srcId="{389C1944-4425-4104-9AEE-A7C1C0AC895C}" destId="{5AC2A85F-D108-4BD8-88D2-4D9F5F98405F}" srcOrd="0" destOrd="0" presId="urn:microsoft.com/office/officeart/2005/8/layout/hList3"/>
    <dgm:cxn modelId="{320F1B6F-C5E3-47F9-A778-72B6B080C79F}" type="presOf" srcId="{E3F655B5-D5ED-43A8-A908-7B651EF6F0E9}" destId="{A1C47EA2-AF13-4511-8E4A-8D64855160E2}" srcOrd="0" destOrd="0" presId="urn:microsoft.com/office/officeart/2005/8/layout/hList3"/>
    <dgm:cxn modelId="{0429433D-78DF-43D6-B64C-EEF4FCDE40FD}" type="presOf" srcId="{28DB9631-0F7D-447B-AB76-AD56A4B67FF3}" destId="{148FD2C5-CD25-47B7-86A7-467DBCFF31C3}" srcOrd="0" destOrd="0" presId="urn:microsoft.com/office/officeart/2005/8/layout/hList3"/>
    <dgm:cxn modelId="{0D605AF5-D292-4C3C-AE7F-423C9484D25E}" srcId="{389C1944-4425-4104-9AEE-A7C1C0AC895C}" destId="{28DB9631-0F7D-447B-AB76-AD56A4B67FF3}" srcOrd="0" destOrd="0" parTransId="{DEB7CD2F-F975-46CD-AA6C-9EEFBFE5C221}" sibTransId="{2A4A7BD9-B003-4C3B-BC72-24147B84C4B0}"/>
    <dgm:cxn modelId="{40771E25-9411-418B-A795-E6E70B109808}" srcId="{59C95086-7AD1-4729-975D-D5E486859A91}" destId="{389C1944-4425-4104-9AEE-A7C1C0AC895C}" srcOrd="0" destOrd="0" parTransId="{3AB6E6AC-0842-4F0B-AEEA-7C1E202F5005}" sibTransId="{EED0CC84-9A60-4521-884B-F67D656909AE}"/>
    <dgm:cxn modelId="{7C6B7D13-EA2D-4C41-8253-C09FA9CF4D1D}" srcId="{389C1944-4425-4104-9AEE-A7C1C0AC895C}" destId="{E3F655B5-D5ED-43A8-A908-7B651EF6F0E9}" srcOrd="2" destOrd="0" parTransId="{8EBECD4A-D1F1-44EC-9801-8265F61B1A01}" sibTransId="{51EE1D14-EF59-4031-977B-0FB4B822EF4F}"/>
    <dgm:cxn modelId="{A952E400-B6C8-4303-AC20-10EBF23CDE5F}" type="presOf" srcId="{6D71B6D9-C094-4449-8F9D-55AA738D5562}" destId="{0B4DCF2D-C9EA-42FE-8486-1FB1224BD60D}" srcOrd="0" destOrd="0" presId="urn:microsoft.com/office/officeart/2005/8/layout/hList3"/>
    <dgm:cxn modelId="{2F66EC47-5336-47F2-A7D2-A710C83C59B2}" type="presParOf" srcId="{9F4354A6-8EAC-4F8F-BFBF-9E88E74E2FD1}" destId="{5AC2A85F-D108-4BD8-88D2-4D9F5F98405F}" srcOrd="0" destOrd="0" presId="urn:microsoft.com/office/officeart/2005/8/layout/hList3"/>
    <dgm:cxn modelId="{310D9910-BC35-4E1A-A570-9A657C09C670}" type="presParOf" srcId="{9F4354A6-8EAC-4F8F-BFBF-9E88E74E2FD1}" destId="{2896126C-E0A1-42A4-AEAA-B29ECB85B59C}" srcOrd="1" destOrd="0" presId="urn:microsoft.com/office/officeart/2005/8/layout/hList3"/>
    <dgm:cxn modelId="{1AF4802C-9F33-46E2-8B9D-19658292BB47}" type="presParOf" srcId="{2896126C-E0A1-42A4-AEAA-B29ECB85B59C}" destId="{148FD2C5-CD25-47B7-86A7-467DBCFF31C3}" srcOrd="0" destOrd="0" presId="urn:microsoft.com/office/officeart/2005/8/layout/hList3"/>
    <dgm:cxn modelId="{F5D062BC-53CF-4D42-9D09-32683878714F}" type="presParOf" srcId="{2896126C-E0A1-42A4-AEAA-B29ECB85B59C}" destId="{B7ADE514-2EF9-4655-A1DD-F36A7B2E6BB4}" srcOrd="1" destOrd="0" presId="urn:microsoft.com/office/officeart/2005/8/layout/hList3"/>
    <dgm:cxn modelId="{555894BC-C164-4079-8CA1-1171AE89B62F}" type="presParOf" srcId="{2896126C-E0A1-42A4-AEAA-B29ECB85B59C}" destId="{A1C47EA2-AF13-4511-8E4A-8D64855160E2}" srcOrd="2" destOrd="0" presId="urn:microsoft.com/office/officeart/2005/8/layout/hList3"/>
    <dgm:cxn modelId="{99AFD3FA-84CB-44C5-8062-F7C858006901}" type="presParOf" srcId="{2896126C-E0A1-42A4-AEAA-B29ECB85B59C}" destId="{0B4DCF2D-C9EA-42FE-8486-1FB1224BD60D}" srcOrd="3" destOrd="0" presId="urn:microsoft.com/office/officeart/2005/8/layout/hList3"/>
    <dgm:cxn modelId="{0C13D33D-F10B-4105-B749-2C5486FE5FCD}" type="presParOf" srcId="{9F4354A6-8EAC-4F8F-BFBF-9E88E74E2FD1}" destId="{66B31E44-AC96-420C-B042-AC8A312F3D3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29BBB-48F3-463D-98CB-01B79771BE4F}">
      <dsp:nvSpPr>
        <dsp:cNvPr id="0" name=""/>
        <dsp:cNvSpPr/>
      </dsp:nvSpPr>
      <dsp:spPr>
        <a:xfrm>
          <a:off x="1272780" y="-73983"/>
          <a:ext cx="4678054" cy="4678054"/>
        </a:xfrm>
        <a:prstGeom prst="circularArrow">
          <a:avLst>
            <a:gd name="adj1" fmla="val 5274"/>
            <a:gd name="adj2" fmla="val 312630"/>
            <a:gd name="adj3" fmla="val 13968717"/>
            <a:gd name="adj4" fmla="val 17280510"/>
            <a:gd name="adj5" fmla="val 5477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E9A7F6-0F1F-461F-B682-17D4F16DFF6C}">
      <dsp:nvSpPr>
        <dsp:cNvPr id="0" name=""/>
        <dsp:cNvSpPr/>
      </dsp:nvSpPr>
      <dsp:spPr>
        <a:xfrm>
          <a:off x="2593883" y="646"/>
          <a:ext cx="2035847" cy="883645"/>
        </a:xfrm>
        <a:prstGeom prst="roundRect">
          <a:avLst/>
        </a:prstGeom>
        <a:solidFill>
          <a:srgbClr val="FFFF00"/>
        </a:solidFill>
        <a:ln w="1587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n w="9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rgbClr val="94C600">
                    <a:satMod val="190000"/>
                    <a:tint val="100000"/>
                    <a:alpha val="74000"/>
                  </a:srgbClr>
                </a:innerShdw>
              </a:effectLst>
              <a:latin typeface="Georgia" panose="02040502050405020303" pitchFamily="18" charset="0"/>
              <a:ea typeface="Times New Roman"/>
            </a:rPr>
            <a:t>ЭКОЛОГИЧЕСКОЕ ВОСПИТАНИЕ</a:t>
          </a:r>
          <a:endParaRPr lang="ru-RU" sz="1400" b="1" kern="1200" dirty="0">
            <a:ln w="900" cmpd="sng">
              <a:solidFill>
                <a:srgbClr val="FF0000"/>
              </a:solidFill>
              <a:prstDash val="solid"/>
            </a:ln>
            <a:solidFill>
              <a:srgbClr val="FF0000"/>
            </a:solidFill>
            <a:latin typeface="Georgia" panose="02040502050405020303" pitchFamily="18" charset="0"/>
          </a:endParaRPr>
        </a:p>
      </dsp:txBody>
      <dsp:txXfrm>
        <a:off x="2637019" y="43782"/>
        <a:ext cx="1949575" cy="797373"/>
      </dsp:txXfrm>
    </dsp:sp>
    <dsp:sp modelId="{20682B0C-F669-48E7-87AB-F58D3B48EE4E}">
      <dsp:nvSpPr>
        <dsp:cNvPr id="0" name=""/>
        <dsp:cNvSpPr/>
      </dsp:nvSpPr>
      <dsp:spPr>
        <a:xfrm>
          <a:off x="4392491" y="1074000"/>
          <a:ext cx="2037526" cy="883645"/>
        </a:xfrm>
        <a:prstGeom prst="roundRect">
          <a:avLst/>
        </a:prstGeom>
        <a:solidFill>
          <a:srgbClr val="66CCFF"/>
        </a:solidFill>
        <a:ln w="1587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НРАВСТВЕННОЕ ВОСПИТАНИЕ</a:t>
          </a:r>
          <a:endParaRPr lang="ru-RU" sz="1400" b="1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4435627" y="1117136"/>
        <a:ext cx="1951254" cy="797373"/>
      </dsp:txXfrm>
    </dsp:sp>
    <dsp:sp modelId="{DDFE30B6-AAD9-4A13-AFCA-D04F77A0A3DE}">
      <dsp:nvSpPr>
        <dsp:cNvPr id="0" name=""/>
        <dsp:cNvSpPr/>
      </dsp:nvSpPr>
      <dsp:spPr>
        <a:xfrm>
          <a:off x="2376270" y="3744410"/>
          <a:ext cx="2445081" cy="883645"/>
        </a:xfrm>
        <a:prstGeom prst="roundRect">
          <a:avLst/>
        </a:prstGeom>
        <a:solidFill>
          <a:srgbClr val="FFC000"/>
        </a:solidFill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ИНТЕЛЛЕКТУАЛЬНОЕ РАЗВИТИЕ</a:t>
          </a:r>
          <a:endParaRPr lang="ru-RU" sz="1400" b="1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2419406" y="3787546"/>
        <a:ext cx="2358809" cy="797373"/>
      </dsp:txXfrm>
    </dsp:sp>
    <dsp:sp modelId="{DFAFCB48-EAFC-4D0F-97E5-5FF1383F6E24}">
      <dsp:nvSpPr>
        <dsp:cNvPr id="0" name=""/>
        <dsp:cNvSpPr/>
      </dsp:nvSpPr>
      <dsp:spPr>
        <a:xfrm>
          <a:off x="4752532" y="2520280"/>
          <a:ext cx="1767290" cy="883645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РАЗВИТИЕ РЕЧИ</a:t>
          </a:r>
          <a:endParaRPr lang="ru-RU" sz="1400" b="1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4795668" y="2563416"/>
        <a:ext cx="1681018" cy="797373"/>
      </dsp:txXfrm>
    </dsp:sp>
    <dsp:sp modelId="{23EDCFFB-5DE3-4269-AA45-ECCDB958330F}">
      <dsp:nvSpPr>
        <dsp:cNvPr id="0" name=""/>
        <dsp:cNvSpPr/>
      </dsp:nvSpPr>
      <dsp:spPr>
        <a:xfrm>
          <a:off x="576067" y="2592279"/>
          <a:ext cx="1983252" cy="883645"/>
        </a:xfrm>
        <a:prstGeom prst="roundRect">
          <a:avLst/>
        </a:prstGeom>
        <a:solidFill>
          <a:srgbClr val="FF99CC"/>
        </a:solidFill>
        <a:ln w="15875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РАЗВИТИЕ ЭСТЕТИЧЕСКИХ ЧУВСТВ</a:t>
          </a:r>
          <a:endParaRPr lang="ru-RU" sz="1400" b="1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619203" y="2635415"/>
        <a:ext cx="1896980" cy="797373"/>
      </dsp:txXfrm>
    </dsp:sp>
    <dsp:sp modelId="{A911DC8B-0952-46FB-880E-6AC4927A1CCD}">
      <dsp:nvSpPr>
        <dsp:cNvPr id="0" name=""/>
        <dsp:cNvSpPr/>
      </dsp:nvSpPr>
      <dsp:spPr>
        <a:xfrm>
          <a:off x="842877" y="1152119"/>
          <a:ext cx="2058663" cy="883645"/>
        </a:xfrm>
        <a:prstGeom prst="roundRect">
          <a:avLst/>
        </a:prstGeom>
        <a:solidFill>
          <a:srgbClr val="CC99FF"/>
        </a:solidFill>
        <a:ln w="15875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ТРУДОВОЕ ВОСПИТАНИЕ</a:t>
          </a:r>
          <a:endParaRPr lang="ru-RU" sz="1400" b="1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886013" y="1195255"/>
        <a:ext cx="1972391" cy="7973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C838A-2A48-4E3F-96A4-457667EDD9A3}">
      <dsp:nvSpPr>
        <dsp:cNvPr id="0" name=""/>
        <dsp:cNvSpPr/>
      </dsp:nvSpPr>
      <dsp:spPr>
        <a:xfrm>
          <a:off x="0" y="1027235"/>
          <a:ext cx="7608168" cy="45360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9BA39B-23D0-4665-BC5D-BCF8DE45FF2D}">
      <dsp:nvSpPr>
        <dsp:cNvPr id="0" name=""/>
        <dsp:cNvSpPr/>
      </dsp:nvSpPr>
      <dsp:spPr>
        <a:xfrm>
          <a:off x="380408" y="75995"/>
          <a:ext cx="6442840" cy="1216920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15875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299" tIns="0" rIns="201299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111111"/>
              </a:solidFill>
              <a:effectLst/>
              <a:latin typeface="Georgia" panose="02040502050405020303" pitchFamily="18" charset="0"/>
              <a:ea typeface="Times New Roman"/>
            </a:rPr>
            <a:t>становление осознанно-правильного отношения непосредственно к самой природе во всём её многообразии, к людям, охраняющим и созидающим её, а также к людям, создающим на основе её богатств материальные или духовные ценности.</a:t>
          </a:r>
          <a:endParaRPr lang="ru-RU" sz="1600" b="1" i="1" kern="1200" dirty="0">
            <a:latin typeface="Georgia" panose="02040502050405020303" pitchFamily="18" charset="0"/>
          </a:endParaRPr>
        </a:p>
      </dsp:txBody>
      <dsp:txXfrm>
        <a:off x="439813" y="135400"/>
        <a:ext cx="6324030" cy="1098110"/>
      </dsp:txXfrm>
    </dsp:sp>
    <dsp:sp modelId="{6D8AF820-5340-4E95-85FD-66EA3E1AE6A7}">
      <dsp:nvSpPr>
        <dsp:cNvPr id="0" name=""/>
        <dsp:cNvSpPr/>
      </dsp:nvSpPr>
      <dsp:spPr>
        <a:xfrm>
          <a:off x="0" y="2086584"/>
          <a:ext cx="7608168" cy="45360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444BA2-9FB6-45C9-926C-758E9BC3CE39}">
      <dsp:nvSpPr>
        <dsp:cNvPr id="0" name=""/>
        <dsp:cNvSpPr/>
      </dsp:nvSpPr>
      <dsp:spPr>
        <a:xfrm>
          <a:off x="380408" y="1578035"/>
          <a:ext cx="6477830" cy="774228"/>
        </a:xfrm>
        <a:prstGeom prst="roundRect">
          <a:avLst/>
        </a:prstGeom>
        <a:solidFill>
          <a:srgbClr val="99FFCC"/>
        </a:solidFill>
        <a:ln w="15875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299" tIns="0" rIns="201299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111111"/>
              </a:solidFill>
              <a:effectLst/>
              <a:latin typeface="Georgia" panose="02040502050405020303" pitchFamily="18" charset="0"/>
              <a:ea typeface="Times New Roman"/>
            </a:rPr>
            <a:t>отношение к себе, как части природы, понимание ценности жизни и здоровья и их зависимости от состояния окружающей среды</a:t>
          </a:r>
          <a:endParaRPr lang="ru-RU" sz="1600" b="1" i="1" kern="1200" dirty="0">
            <a:latin typeface="Georgia" panose="02040502050405020303" pitchFamily="18" charset="0"/>
          </a:endParaRPr>
        </a:p>
      </dsp:txBody>
      <dsp:txXfrm>
        <a:off x="418203" y="1615830"/>
        <a:ext cx="6402240" cy="698638"/>
      </dsp:txXfrm>
    </dsp:sp>
    <dsp:sp modelId="{2698D046-442E-49A9-AD53-4D8208FCF675}">
      <dsp:nvSpPr>
        <dsp:cNvPr id="0" name=""/>
        <dsp:cNvSpPr/>
      </dsp:nvSpPr>
      <dsp:spPr>
        <a:xfrm>
          <a:off x="0" y="2878037"/>
          <a:ext cx="7608168" cy="45360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39971-6A0A-4398-B0AB-90129F6C881C}">
      <dsp:nvSpPr>
        <dsp:cNvPr id="0" name=""/>
        <dsp:cNvSpPr/>
      </dsp:nvSpPr>
      <dsp:spPr>
        <a:xfrm>
          <a:off x="380408" y="2637384"/>
          <a:ext cx="6586900" cy="506332"/>
        </a:xfrm>
        <a:prstGeom prst="roundRect">
          <a:avLst/>
        </a:prstGeom>
        <a:solidFill>
          <a:srgbClr val="FFFF00"/>
        </a:solidFill>
        <a:ln w="1587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299" tIns="0" rIns="201299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111111"/>
              </a:solidFill>
              <a:effectLst/>
              <a:latin typeface="Georgia" panose="02040502050405020303" pitchFamily="18" charset="0"/>
              <a:ea typeface="Times New Roman"/>
            </a:rPr>
            <a:t>осознание своих умений созидательно взаимодействовать с природой</a:t>
          </a:r>
          <a:endParaRPr lang="ru-RU" sz="1600" b="1" i="1" kern="1200" dirty="0">
            <a:effectLst/>
            <a:latin typeface="Georgia" panose="02040502050405020303" pitchFamily="18" charset="0"/>
            <a:ea typeface="Times New Roman"/>
          </a:endParaRPr>
        </a:p>
      </dsp:txBody>
      <dsp:txXfrm>
        <a:off x="405125" y="2662101"/>
        <a:ext cx="6537466" cy="456898"/>
      </dsp:txXfrm>
    </dsp:sp>
    <dsp:sp modelId="{DD23F4C5-4EB7-45F7-97A0-88FB3C623D94}">
      <dsp:nvSpPr>
        <dsp:cNvPr id="0" name=""/>
        <dsp:cNvSpPr/>
      </dsp:nvSpPr>
      <dsp:spPr>
        <a:xfrm>
          <a:off x="0" y="3846231"/>
          <a:ext cx="760816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FDB6BA-2D86-4510-98BF-D7FB4EF2EE1C}">
      <dsp:nvSpPr>
        <dsp:cNvPr id="0" name=""/>
        <dsp:cNvSpPr/>
      </dsp:nvSpPr>
      <dsp:spPr>
        <a:xfrm>
          <a:off x="380408" y="3428837"/>
          <a:ext cx="6586847" cy="683073"/>
        </a:xfrm>
        <a:prstGeom prst="roundRect">
          <a:avLst/>
        </a:prstGeom>
        <a:solidFill>
          <a:srgbClr val="FF99CC"/>
        </a:solidFill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299" tIns="0" rIns="201299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1"/>
              </a:solidFill>
              <a:effectLst/>
              <a:latin typeface="Georgia" panose="02040502050405020303" pitchFamily="18" charset="0"/>
              <a:ea typeface="Times New Roman"/>
            </a:rPr>
            <a:t>первоначальные представления о некоторых экосистемах, пищевых взаимосвязях, которые существуют в них</a:t>
          </a:r>
        </a:p>
      </dsp:txBody>
      <dsp:txXfrm>
        <a:off x="413753" y="3462182"/>
        <a:ext cx="6520157" cy="616383"/>
      </dsp:txXfrm>
    </dsp:sp>
    <dsp:sp modelId="{C1E4F42F-1FC1-434F-9B8C-7C43992B4F47}">
      <dsp:nvSpPr>
        <dsp:cNvPr id="0" name=""/>
        <dsp:cNvSpPr/>
      </dsp:nvSpPr>
      <dsp:spPr>
        <a:xfrm>
          <a:off x="0" y="4871004"/>
          <a:ext cx="760816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530359-FFE3-4D90-8A06-D1336FAA33BF}">
      <dsp:nvSpPr>
        <dsp:cNvPr id="0" name=""/>
        <dsp:cNvSpPr/>
      </dsp:nvSpPr>
      <dsp:spPr>
        <a:xfrm>
          <a:off x="380408" y="4397031"/>
          <a:ext cx="6621837" cy="739653"/>
        </a:xfrm>
        <a:prstGeom prst="roundRect">
          <a:avLst/>
        </a:prstGeom>
        <a:solidFill>
          <a:srgbClr val="66CCFF"/>
        </a:solidFill>
        <a:ln w="1587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299" tIns="0" rIns="201299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1"/>
              </a:solidFill>
              <a:effectLst/>
              <a:latin typeface="Georgia" panose="02040502050405020303" pitchFamily="18" charset="0"/>
              <a:ea typeface="Times New Roman"/>
            </a:rPr>
            <a:t>понимание </a:t>
          </a:r>
          <a:r>
            <a:rPr lang="ru-RU" sz="1600" b="1" i="1" kern="1200" dirty="0" smtClean="0">
              <a:solidFill>
                <a:schemeClr val="tx1"/>
              </a:solidFill>
              <a:effectLst/>
              <a:latin typeface="Georgia" panose="02040502050405020303" pitchFamily="18" charset="0"/>
              <a:ea typeface="Times New Roman"/>
            </a:rPr>
            <a:t>единства и многообразия форм живой природы, представлений о группах сходных растений и животных, проживающих в одинаковых условиях  </a:t>
          </a:r>
        </a:p>
      </dsp:txBody>
      <dsp:txXfrm>
        <a:off x="416515" y="4433138"/>
        <a:ext cx="6549623" cy="6674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D6820E-314F-4EC9-A4A7-CA9BF7D27533}">
      <dsp:nvSpPr>
        <dsp:cNvPr id="0" name=""/>
        <dsp:cNvSpPr/>
      </dsp:nvSpPr>
      <dsp:spPr>
        <a:xfrm>
          <a:off x="0" y="0"/>
          <a:ext cx="7992888" cy="246267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48C4FF-A43F-496C-8F05-231A423C5F37}">
      <dsp:nvSpPr>
        <dsp:cNvPr id="0" name=""/>
        <dsp:cNvSpPr/>
      </dsp:nvSpPr>
      <dsp:spPr>
        <a:xfrm>
          <a:off x="239786" y="328356"/>
          <a:ext cx="2347910" cy="18059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705F85-D035-4715-997B-D955B64593D5}">
      <dsp:nvSpPr>
        <dsp:cNvPr id="0" name=""/>
        <dsp:cNvSpPr/>
      </dsp:nvSpPr>
      <dsp:spPr>
        <a:xfrm rot="10800000">
          <a:off x="239786" y="2462673"/>
          <a:ext cx="2347910" cy="300993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rPr>
            <a:t>1.Прогулки на территории ДОУ.</a:t>
          </a:r>
          <a:endParaRPr lang="ru-RU" sz="2000" b="1" kern="1200" dirty="0">
            <a:latin typeface="Georgia" pitchFamily="18" charset="0"/>
          </a:endParaRPr>
        </a:p>
      </dsp:txBody>
      <dsp:txXfrm rot="10800000">
        <a:off x="311992" y="2462673"/>
        <a:ext cx="2203498" cy="2937728"/>
      </dsp:txXfrm>
    </dsp:sp>
    <dsp:sp modelId="{FBB838FA-06B5-413A-B6EC-BAB78D705A7E}">
      <dsp:nvSpPr>
        <dsp:cNvPr id="0" name=""/>
        <dsp:cNvSpPr/>
      </dsp:nvSpPr>
      <dsp:spPr>
        <a:xfrm>
          <a:off x="2822488" y="328356"/>
          <a:ext cx="2347910" cy="18059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555DBB-2E7D-4DE8-8CEB-AA83F66CAD57}">
      <dsp:nvSpPr>
        <dsp:cNvPr id="0" name=""/>
        <dsp:cNvSpPr/>
      </dsp:nvSpPr>
      <dsp:spPr>
        <a:xfrm rot="10800000">
          <a:off x="2822488" y="2462673"/>
          <a:ext cx="2347910" cy="300993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rPr>
            <a:t>2.Пешие прогулки за периметр учреждения.</a:t>
          </a:r>
          <a:endParaRPr lang="ru-RU" sz="2000" b="1" kern="1200" dirty="0">
            <a:latin typeface="Georgia" pitchFamily="18" charset="0"/>
          </a:endParaRPr>
        </a:p>
      </dsp:txBody>
      <dsp:txXfrm rot="10800000">
        <a:off x="2894694" y="2462673"/>
        <a:ext cx="2203498" cy="2937728"/>
      </dsp:txXfrm>
    </dsp:sp>
    <dsp:sp modelId="{3BD935FC-2EAD-4BA3-91A4-3D75E785191B}">
      <dsp:nvSpPr>
        <dsp:cNvPr id="0" name=""/>
        <dsp:cNvSpPr/>
      </dsp:nvSpPr>
      <dsp:spPr>
        <a:xfrm>
          <a:off x="5405190" y="328356"/>
          <a:ext cx="2347910" cy="18059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B06CD-1D58-4BB9-817E-827AD86932A3}">
      <dsp:nvSpPr>
        <dsp:cNvPr id="0" name=""/>
        <dsp:cNvSpPr/>
      </dsp:nvSpPr>
      <dsp:spPr>
        <a:xfrm rot="10800000">
          <a:off x="5405190" y="2462673"/>
          <a:ext cx="2347910" cy="300993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rPr>
            <a:t>3.Прогулки в функциональных помещениях детского сада (навесы, веранды), при плохой погоде.</a:t>
          </a:r>
          <a:endParaRPr lang="ru-RU" sz="2000" b="1" kern="1200" dirty="0">
            <a:latin typeface="Georgia" pitchFamily="18" charset="0"/>
          </a:endParaRPr>
        </a:p>
      </dsp:txBody>
      <dsp:txXfrm rot="10800000">
        <a:off x="5477396" y="2462673"/>
        <a:ext cx="2203498" cy="29377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334A6-950A-410C-B30C-225C2354780E}">
      <dsp:nvSpPr>
        <dsp:cNvPr id="0" name=""/>
        <dsp:cNvSpPr/>
      </dsp:nvSpPr>
      <dsp:spPr>
        <a:xfrm rot="16200000">
          <a:off x="558061" y="-558061"/>
          <a:ext cx="2520280" cy="3636404"/>
        </a:xfrm>
        <a:prstGeom prst="round1Rect">
          <a:avLst/>
        </a:prstGeom>
        <a:solidFill>
          <a:srgbClr val="99FFCC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5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rPr>
            <a:t>традиционные</a:t>
          </a:r>
          <a:endParaRPr lang="ru-RU" sz="2500" b="1" i="0" kern="1200" dirty="0">
            <a:latin typeface="Georgia" pitchFamily="18" charset="0"/>
          </a:endParaRPr>
        </a:p>
      </dsp:txBody>
      <dsp:txXfrm rot="5400000">
        <a:off x="-1" y="1"/>
        <a:ext cx="3636404" cy="1890210"/>
      </dsp:txXfrm>
    </dsp:sp>
    <dsp:sp modelId="{AD9A6886-B8A7-4EB2-AE5E-02A662C6700D}">
      <dsp:nvSpPr>
        <dsp:cNvPr id="0" name=""/>
        <dsp:cNvSpPr/>
      </dsp:nvSpPr>
      <dsp:spPr>
        <a:xfrm>
          <a:off x="3636404" y="0"/>
          <a:ext cx="3636404" cy="2520280"/>
        </a:xfrm>
        <a:prstGeom prst="round1Rect">
          <a:avLst/>
        </a:prstGeom>
        <a:solidFill>
          <a:srgbClr val="FF99CC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5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rPr>
            <a:t>целевые(с выходом за пределы ДО)</a:t>
          </a:r>
          <a:endParaRPr lang="ru-RU" sz="2500" b="1" i="0" kern="1200" dirty="0">
            <a:latin typeface="Georgia" pitchFamily="18" charset="0"/>
          </a:endParaRPr>
        </a:p>
      </dsp:txBody>
      <dsp:txXfrm>
        <a:off x="3636404" y="0"/>
        <a:ext cx="3636404" cy="1890210"/>
      </dsp:txXfrm>
    </dsp:sp>
    <dsp:sp modelId="{A15885C1-019C-4223-A5A8-3A18DB3920FB}">
      <dsp:nvSpPr>
        <dsp:cNvPr id="0" name=""/>
        <dsp:cNvSpPr/>
      </dsp:nvSpPr>
      <dsp:spPr>
        <a:xfrm rot="10800000">
          <a:off x="0" y="2520280"/>
          <a:ext cx="3636404" cy="2520280"/>
        </a:xfrm>
        <a:prstGeom prst="round1Rect">
          <a:avLst/>
        </a:prstGeom>
        <a:solidFill>
          <a:srgbClr val="CC99FF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5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rPr>
            <a:t>тематические</a:t>
          </a:r>
          <a:endParaRPr lang="ru-RU" sz="2500" b="1" i="0" kern="1200" dirty="0">
            <a:latin typeface="Georgia" pitchFamily="18" charset="0"/>
          </a:endParaRPr>
        </a:p>
      </dsp:txBody>
      <dsp:txXfrm rot="10800000">
        <a:off x="0" y="3150349"/>
        <a:ext cx="3636404" cy="1890210"/>
      </dsp:txXfrm>
    </dsp:sp>
    <dsp:sp modelId="{58B2F570-4D6F-478F-A827-0DCFF23CCECA}">
      <dsp:nvSpPr>
        <dsp:cNvPr id="0" name=""/>
        <dsp:cNvSpPr/>
      </dsp:nvSpPr>
      <dsp:spPr>
        <a:xfrm rot="5400000">
          <a:off x="4194465" y="1962218"/>
          <a:ext cx="2520280" cy="3636404"/>
        </a:xfrm>
        <a:prstGeom prst="round1Rect">
          <a:avLst/>
        </a:prstGeom>
        <a:solidFill>
          <a:srgbClr val="66CCFF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5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rPr>
            <a:t>экскурсия</a:t>
          </a:r>
          <a:endParaRPr lang="ru-RU" sz="2500" b="1" i="0" kern="1200" dirty="0">
            <a:latin typeface="Georgia" pitchFamily="18" charset="0"/>
          </a:endParaRPr>
        </a:p>
      </dsp:txBody>
      <dsp:txXfrm rot="-5400000">
        <a:off x="3636404" y="3150349"/>
        <a:ext cx="3636404" cy="1890210"/>
      </dsp:txXfrm>
    </dsp:sp>
    <dsp:sp modelId="{9CC24832-ADB9-4022-AF34-5BECD338E5D0}">
      <dsp:nvSpPr>
        <dsp:cNvPr id="0" name=""/>
        <dsp:cNvSpPr/>
      </dsp:nvSpPr>
      <dsp:spPr>
        <a:xfrm>
          <a:off x="2545482" y="1890209"/>
          <a:ext cx="2181842" cy="1260140"/>
        </a:xfrm>
        <a:prstGeom prst="round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0" kern="1200" dirty="0" smtClean="0">
              <a:latin typeface="Georgia" pitchFamily="18" charset="0"/>
            </a:rPr>
            <a:t>Категории прогулок</a:t>
          </a:r>
          <a:endParaRPr lang="ru-RU" sz="2500" b="1" i="0" kern="1200" dirty="0">
            <a:latin typeface="Georgia" pitchFamily="18" charset="0"/>
          </a:endParaRPr>
        </a:p>
      </dsp:txBody>
      <dsp:txXfrm>
        <a:off x="2606997" y="1951724"/>
        <a:ext cx="2058812" cy="11371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6B452-9056-422E-AA44-91E5B7B4A541}">
      <dsp:nvSpPr>
        <dsp:cNvPr id="0" name=""/>
        <dsp:cNvSpPr/>
      </dsp:nvSpPr>
      <dsp:spPr>
        <a:xfrm>
          <a:off x="3168353" y="2453936"/>
          <a:ext cx="1689313" cy="10727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solidFill>
            <a:srgbClr val="00B050"/>
          </a:solidFill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Georgia" pitchFamily="18" charset="0"/>
            </a:rPr>
            <a:t>ВИДЫ ПРОГУЛОК</a:t>
          </a:r>
          <a:endParaRPr lang="ru-RU" sz="1400" b="1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3415747" y="2611036"/>
        <a:ext cx="1194525" cy="758543"/>
      </dsp:txXfrm>
    </dsp:sp>
    <dsp:sp modelId="{386F8559-B6D6-4663-AEDA-B439C9DEBCD3}">
      <dsp:nvSpPr>
        <dsp:cNvPr id="0" name=""/>
        <dsp:cNvSpPr/>
      </dsp:nvSpPr>
      <dsp:spPr>
        <a:xfrm rot="17079696">
          <a:off x="3885104" y="1817120"/>
          <a:ext cx="734143" cy="518091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accent3">
              <a:lumMod val="75000"/>
            </a:schemeClr>
          </a:solidFill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3943147" y="1995921"/>
        <a:ext cx="578716" cy="310855"/>
      </dsp:txXfrm>
    </dsp:sp>
    <dsp:sp modelId="{A116ABF0-04DB-417D-939C-5C859D9CCD53}">
      <dsp:nvSpPr>
        <dsp:cNvPr id="0" name=""/>
        <dsp:cNvSpPr/>
      </dsp:nvSpPr>
      <dsp:spPr>
        <a:xfrm>
          <a:off x="3600402" y="36001"/>
          <a:ext cx="1939111" cy="1651076"/>
        </a:xfrm>
        <a:prstGeom prst="ellipse">
          <a:avLst/>
        </a:prstGeom>
        <a:solidFill>
          <a:srgbClr val="FFC000"/>
        </a:solidFill>
        <a:ln>
          <a:solidFill>
            <a:schemeClr val="accent6">
              <a:lumMod val="75000"/>
            </a:schemeClr>
          </a:solidFill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Georgia" pitchFamily="18" charset="0"/>
            </a:rPr>
            <a:t>наблюдение</a:t>
          </a:r>
          <a:endParaRPr lang="ru-RU" sz="1400" b="1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3884378" y="277795"/>
        <a:ext cx="1371159" cy="1167488"/>
      </dsp:txXfrm>
    </dsp:sp>
    <dsp:sp modelId="{472EE973-9CED-4A22-9054-126C47F08637}">
      <dsp:nvSpPr>
        <dsp:cNvPr id="0" name=""/>
        <dsp:cNvSpPr/>
      </dsp:nvSpPr>
      <dsp:spPr>
        <a:xfrm rot="19529592">
          <a:off x="4476006" y="1706834"/>
          <a:ext cx="2054353" cy="5180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solidFill>
            <a:schemeClr val="accent6">
              <a:lumMod val="50000"/>
            </a:schemeClr>
          </a:solidFill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4489679" y="1854477"/>
        <a:ext cx="1898926" cy="310855"/>
      </dsp:txXfrm>
    </dsp:sp>
    <dsp:sp modelId="{CFE4B922-0400-406D-B1C7-8DE9EEE79D51}">
      <dsp:nvSpPr>
        <dsp:cNvPr id="0" name=""/>
        <dsp:cNvSpPr/>
      </dsp:nvSpPr>
      <dsp:spPr>
        <a:xfrm>
          <a:off x="6336696" y="108009"/>
          <a:ext cx="1542741" cy="150916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solidFill>
            <a:schemeClr val="accent6">
              <a:lumMod val="50000"/>
            </a:schemeClr>
          </a:solidFill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Georgia" pitchFamily="18" charset="0"/>
            </a:rPr>
            <a:t>задание</a:t>
          </a:r>
          <a:endParaRPr lang="ru-RU" sz="1400" b="1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6562625" y="329022"/>
        <a:ext cx="1090883" cy="1067142"/>
      </dsp:txXfrm>
    </dsp:sp>
    <dsp:sp modelId="{50CAF58F-3C18-4032-9643-00BB514A7132}">
      <dsp:nvSpPr>
        <dsp:cNvPr id="0" name=""/>
        <dsp:cNvSpPr/>
      </dsp:nvSpPr>
      <dsp:spPr>
        <a:xfrm rot="21406812">
          <a:off x="4969598" y="2632920"/>
          <a:ext cx="1473645" cy="518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4969721" y="2740903"/>
        <a:ext cx="1318218" cy="310855"/>
      </dsp:txXfrm>
    </dsp:sp>
    <dsp:sp modelId="{7D5B334E-FCC9-4A54-B11E-9EBEF5734C72}">
      <dsp:nvSpPr>
        <dsp:cNvPr id="0" name=""/>
        <dsp:cNvSpPr/>
      </dsp:nvSpPr>
      <dsp:spPr>
        <a:xfrm>
          <a:off x="6410601" y="2127237"/>
          <a:ext cx="1621832" cy="1365151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Georgia" pitchFamily="18" charset="0"/>
            </a:rPr>
            <a:t>задача</a:t>
          </a:r>
          <a:endParaRPr lang="ru-RU" sz="1400" b="1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6648113" y="2327159"/>
        <a:ext cx="1146808" cy="965307"/>
      </dsp:txXfrm>
    </dsp:sp>
    <dsp:sp modelId="{FE15A301-AA08-49AA-B550-40D386D94304}">
      <dsp:nvSpPr>
        <dsp:cNvPr id="0" name=""/>
        <dsp:cNvSpPr/>
      </dsp:nvSpPr>
      <dsp:spPr>
        <a:xfrm rot="1835508">
          <a:off x="4651301" y="3600424"/>
          <a:ext cx="1756571" cy="518091"/>
        </a:xfrm>
        <a:prstGeom prst="rightArrow">
          <a:avLst>
            <a:gd name="adj1" fmla="val 60000"/>
            <a:gd name="adj2" fmla="val 50000"/>
          </a:avLst>
        </a:prstGeom>
        <a:solidFill>
          <a:srgbClr val="FF99CC"/>
        </a:solidFill>
        <a:ln>
          <a:solidFill>
            <a:srgbClr val="FF0000"/>
          </a:solidFill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4662118" y="3664492"/>
        <a:ext cx="1601144" cy="310855"/>
      </dsp:txXfrm>
    </dsp:sp>
    <dsp:sp modelId="{8C2990D9-D55A-4D53-A8BE-FD5D89D0963B}">
      <dsp:nvSpPr>
        <dsp:cNvPr id="0" name=""/>
        <dsp:cNvSpPr/>
      </dsp:nvSpPr>
      <dsp:spPr>
        <a:xfrm>
          <a:off x="6120680" y="3960435"/>
          <a:ext cx="1629365" cy="1515166"/>
        </a:xfrm>
        <a:prstGeom prst="ellipse">
          <a:avLst/>
        </a:prstGeom>
        <a:solidFill>
          <a:srgbClr val="FF99CC"/>
        </a:solidFill>
        <a:ln>
          <a:solidFill>
            <a:srgbClr val="FF0000"/>
          </a:solidFill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rgbClr val="002060"/>
              </a:solidFill>
              <a:latin typeface="Georgia" pitchFamily="18" charset="0"/>
            </a:rPr>
            <a:t>поиск</a:t>
          </a:r>
          <a:endParaRPr lang="ru-RU" sz="1400" b="1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6359295" y="4182326"/>
        <a:ext cx="1152135" cy="1071384"/>
      </dsp:txXfrm>
    </dsp:sp>
    <dsp:sp modelId="{B36D9B85-CBE1-4B58-AE85-A356B6FBFCC4}">
      <dsp:nvSpPr>
        <dsp:cNvPr id="0" name=""/>
        <dsp:cNvSpPr/>
      </dsp:nvSpPr>
      <dsp:spPr>
        <a:xfrm rot="3940644">
          <a:off x="3977786" y="3642892"/>
          <a:ext cx="743737" cy="5180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solidFill>
            <a:schemeClr val="accent3">
              <a:lumMod val="50000"/>
            </a:schemeClr>
          </a:solidFill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4023491" y="3675694"/>
        <a:ext cx="588310" cy="310855"/>
      </dsp:txXfrm>
    </dsp:sp>
    <dsp:sp modelId="{3458E39D-4692-4EF9-8854-9786FF3F9D43}">
      <dsp:nvSpPr>
        <dsp:cNvPr id="0" name=""/>
        <dsp:cNvSpPr/>
      </dsp:nvSpPr>
      <dsp:spPr>
        <a:xfrm>
          <a:off x="4104456" y="4176468"/>
          <a:ext cx="1563245" cy="149088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solidFill>
            <a:schemeClr val="accent5">
              <a:lumMod val="75000"/>
            </a:schemeClr>
          </a:solidFill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Georgia" pitchFamily="18" charset="0"/>
            </a:rPr>
            <a:t>поход</a:t>
          </a:r>
          <a:endParaRPr lang="ru-RU" sz="1400" b="1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4333388" y="4394803"/>
        <a:ext cx="1105381" cy="1054213"/>
      </dsp:txXfrm>
    </dsp:sp>
    <dsp:sp modelId="{6EE26E22-61F0-4311-AB54-E529F748E06C}">
      <dsp:nvSpPr>
        <dsp:cNvPr id="0" name=""/>
        <dsp:cNvSpPr/>
      </dsp:nvSpPr>
      <dsp:spPr>
        <a:xfrm rot="7121388">
          <a:off x="3126790" y="3653736"/>
          <a:ext cx="757010" cy="518091"/>
        </a:xfrm>
        <a:prstGeom prst="rightArrow">
          <a:avLst>
            <a:gd name="adj1" fmla="val 60000"/>
            <a:gd name="adj2" fmla="val 50000"/>
          </a:avLst>
        </a:prstGeom>
        <a:solidFill>
          <a:srgbClr val="CC99FF"/>
        </a:solidFill>
        <a:ln>
          <a:solidFill>
            <a:srgbClr val="7030A0"/>
          </a:solidFill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3241811" y="3689181"/>
        <a:ext cx="601583" cy="310855"/>
      </dsp:txXfrm>
    </dsp:sp>
    <dsp:sp modelId="{87ACA35F-6499-415A-B362-0582B3598349}">
      <dsp:nvSpPr>
        <dsp:cNvPr id="0" name=""/>
        <dsp:cNvSpPr/>
      </dsp:nvSpPr>
      <dsp:spPr>
        <a:xfrm>
          <a:off x="2160241" y="4176469"/>
          <a:ext cx="1600255" cy="1474682"/>
        </a:xfrm>
        <a:prstGeom prst="ellipse">
          <a:avLst/>
        </a:prstGeom>
        <a:solidFill>
          <a:srgbClr val="CC99FF"/>
        </a:solidFill>
        <a:ln>
          <a:solidFill>
            <a:srgbClr val="7030A0"/>
          </a:solidFill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Georgia" pitchFamily="18" charset="0"/>
            </a:rPr>
            <a:t>фантазия</a:t>
          </a:r>
          <a:endParaRPr lang="ru-RU" sz="1400" b="1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2394593" y="4392431"/>
        <a:ext cx="1131551" cy="1042758"/>
      </dsp:txXfrm>
    </dsp:sp>
    <dsp:sp modelId="{D0722C28-A8AA-400D-B573-12F778ADBE1A}">
      <dsp:nvSpPr>
        <dsp:cNvPr id="0" name=""/>
        <dsp:cNvSpPr/>
      </dsp:nvSpPr>
      <dsp:spPr>
        <a:xfrm rot="9099703">
          <a:off x="1385715" y="3538930"/>
          <a:ext cx="1996035" cy="518091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solidFill>
            <a:schemeClr val="accent3">
              <a:lumMod val="75000"/>
            </a:schemeClr>
          </a:solidFill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1531829" y="3605659"/>
        <a:ext cx="1840608" cy="310855"/>
      </dsp:txXfrm>
    </dsp:sp>
    <dsp:sp modelId="{EE0F3A75-D912-4802-9ACA-81C5F69F74C1}">
      <dsp:nvSpPr>
        <dsp:cNvPr id="0" name=""/>
        <dsp:cNvSpPr/>
      </dsp:nvSpPr>
      <dsp:spPr>
        <a:xfrm>
          <a:off x="0" y="4072498"/>
          <a:ext cx="1485336" cy="1363054"/>
        </a:xfrm>
        <a:prstGeom prst="ellipse">
          <a:avLst/>
        </a:prstGeom>
        <a:solidFill>
          <a:srgbClr val="FFFF00"/>
        </a:solidFill>
        <a:ln>
          <a:solidFill>
            <a:schemeClr val="accent3">
              <a:lumMod val="75000"/>
            </a:schemeClr>
          </a:solidFill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rgbClr val="002060"/>
              </a:solidFill>
              <a:latin typeface="Georgia" pitchFamily="18" charset="0"/>
            </a:rPr>
            <a:t>показ</a:t>
          </a:r>
          <a:endParaRPr lang="ru-RU" sz="1400" b="1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217522" y="4272113"/>
        <a:ext cx="1050292" cy="963824"/>
      </dsp:txXfrm>
    </dsp:sp>
    <dsp:sp modelId="{20931C4E-F8FE-4EE2-85FE-D503DEABE9D1}">
      <dsp:nvSpPr>
        <dsp:cNvPr id="0" name=""/>
        <dsp:cNvSpPr/>
      </dsp:nvSpPr>
      <dsp:spPr>
        <a:xfrm rot="11527908">
          <a:off x="1719985" y="2411877"/>
          <a:ext cx="1415517" cy="518091"/>
        </a:xfrm>
        <a:prstGeom prst="rightArrow">
          <a:avLst>
            <a:gd name="adj1" fmla="val 60000"/>
            <a:gd name="adj2" fmla="val 50000"/>
          </a:avLst>
        </a:prstGeom>
        <a:solidFill>
          <a:srgbClr val="99FFCC"/>
        </a:solidFill>
        <a:ln>
          <a:solidFill>
            <a:schemeClr val="accent1">
              <a:lumMod val="75000"/>
            </a:schemeClr>
          </a:solidFill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1873676" y="2531827"/>
        <a:ext cx="1260090" cy="310855"/>
      </dsp:txXfrm>
    </dsp:sp>
    <dsp:sp modelId="{5C106AE4-3E09-4794-922E-BFCBF43B4FDD}">
      <dsp:nvSpPr>
        <dsp:cNvPr id="0" name=""/>
        <dsp:cNvSpPr/>
      </dsp:nvSpPr>
      <dsp:spPr>
        <a:xfrm>
          <a:off x="27365" y="1574671"/>
          <a:ext cx="1544082" cy="1449667"/>
        </a:xfrm>
        <a:prstGeom prst="ellipse">
          <a:avLst/>
        </a:prstGeom>
        <a:solidFill>
          <a:srgbClr val="99FFCC"/>
        </a:solidFill>
        <a:ln>
          <a:solidFill>
            <a:schemeClr val="accent1">
              <a:lumMod val="50000"/>
            </a:schemeClr>
          </a:solidFill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Georgia" pitchFamily="18" charset="0"/>
            </a:rPr>
            <a:t>практикум</a:t>
          </a:r>
          <a:endParaRPr lang="ru-RU" sz="1400" b="1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253491" y="1786970"/>
        <a:ext cx="1091830" cy="1025069"/>
      </dsp:txXfrm>
    </dsp:sp>
    <dsp:sp modelId="{88CED74A-C28A-4726-BFEB-E6E90C2910C2}">
      <dsp:nvSpPr>
        <dsp:cNvPr id="0" name=""/>
        <dsp:cNvSpPr/>
      </dsp:nvSpPr>
      <dsp:spPr>
        <a:xfrm rot="13644822">
          <a:off x="2317741" y="1636005"/>
          <a:ext cx="1541922" cy="518091"/>
        </a:xfrm>
        <a:prstGeom prst="rightArrow">
          <a:avLst>
            <a:gd name="adj1" fmla="val 60000"/>
            <a:gd name="adj2" fmla="val 50000"/>
          </a:avLst>
        </a:prstGeom>
        <a:solidFill>
          <a:srgbClr val="66CCFF"/>
        </a:solidFill>
        <a:ln>
          <a:solidFill>
            <a:srgbClr val="0070C0"/>
          </a:solidFill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2448043" y="1796840"/>
        <a:ext cx="1386495" cy="310855"/>
      </dsp:txXfrm>
    </dsp:sp>
    <dsp:sp modelId="{B3595A50-ACF7-4963-AC1A-A775D9064834}">
      <dsp:nvSpPr>
        <dsp:cNvPr id="0" name=""/>
        <dsp:cNvSpPr/>
      </dsp:nvSpPr>
      <dsp:spPr>
        <a:xfrm>
          <a:off x="1139400" y="0"/>
          <a:ext cx="1613262" cy="1482813"/>
        </a:xfrm>
        <a:prstGeom prst="ellipse">
          <a:avLst/>
        </a:prstGeom>
        <a:solidFill>
          <a:srgbClr val="66CCFF"/>
        </a:solidFill>
        <a:ln>
          <a:solidFill>
            <a:srgbClr val="0070C0"/>
          </a:solidFill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rgbClr val="002060"/>
              </a:solidFill>
              <a:latin typeface="Georgia" pitchFamily="18" charset="0"/>
            </a:rPr>
            <a:t>Комбини</a:t>
          </a:r>
          <a:endParaRPr lang="ru-RU" sz="1400" b="1" kern="1200" dirty="0" smtClean="0">
            <a:solidFill>
              <a:srgbClr val="002060"/>
            </a:solidFill>
            <a:latin typeface="Georgia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rgbClr val="002060"/>
              </a:solidFill>
              <a:latin typeface="Georgia" pitchFamily="18" charset="0"/>
            </a:rPr>
            <a:t>рованная</a:t>
          </a:r>
          <a:endParaRPr lang="ru-RU" sz="1400" b="1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1375657" y="217153"/>
        <a:ext cx="1140748" cy="10485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01465-9204-4EBF-A296-B18AB037E017}">
      <dsp:nvSpPr>
        <dsp:cNvPr id="0" name=""/>
        <dsp:cNvSpPr/>
      </dsp:nvSpPr>
      <dsp:spPr>
        <a:xfrm>
          <a:off x="0" y="0"/>
          <a:ext cx="8352928" cy="1066055"/>
        </a:xfrm>
        <a:prstGeom prst="roundRect">
          <a:avLst>
            <a:gd name="adj" fmla="val 10000"/>
          </a:avLst>
        </a:prstGeom>
        <a:solidFill>
          <a:srgbClr val="FF99CC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  <a:latin typeface="Georgia" pitchFamily="18" charset="0"/>
              <a:ea typeface="Times New Roman" pitchFamily="18" charset="0"/>
            </a:rPr>
            <a:t>1.Наблюдение.</a:t>
          </a:r>
          <a:endParaRPr lang="ru-RU" sz="1900" b="1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1777191" y="0"/>
        <a:ext cx="6575736" cy="1066055"/>
      </dsp:txXfrm>
    </dsp:sp>
    <dsp:sp modelId="{B5E34B00-7F48-4895-A4EB-866A80BF6E65}">
      <dsp:nvSpPr>
        <dsp:cNvPr id="0" name=""/>
        <dsp:cNvSpPr/>
      </dsp:nvSpPr>
      <dsp:spPr>
        <a:xfrm>
          <a:off x="282735" y="0"/>
          <a:ext cx="1318325" cy="10660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EBB42D4-C360-450C-A1FB-C58A8E80AB68}">
      <dsp:nvSpPr>
        <dsp:cNvPr id="0" name=""/>
        <dsp:cNvSpPr/>
      </dsp:nvSpPr>
      <dsp:spPr>
        <a:xfrm>
          <a:off x="0" y="1172661"/>
          <a:ext cx="8352928" cy="1066055"/>
        </a:xfrm>
        <a:prstGeom prst="roundRect">
          <a:avLst>
            <a:gd name="adj" fmla="val 10000"/>
          </a:avLst>
        </a:prstGeom>
        <a:solidFill>
          <a:srgbClr val="66CCFF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  <a:latin typeface="Georgia" pitchFamily="18" charset="0"/>
              <a:ea typeface="Times New Roman" pitchFamily="18" charset="0"/>
            </a:rPr>
            <a:t>2. Подвижные игры.</a:t>
          </a:r>
          <a:endParaRPr lang="ru-RU" sz="1900" b="1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1777191" y="1172661"/>
        <a:ext cx="6575736" cy="1066055"/>
      </dsp:txXfrm>
    </dsp:sp>
    <dsp:sp modelId="{D2BB884D-827D-48C6-ADCC-1FBD5CAC3FAA}">
      <dsp:nvSpPr>
        <dsp:cNvPr id="0" name=""/>
        <dsp:cNvSpPr/>
      </dsp:nvSpPr>
      <dsp:spPr>
        <a:xfrm>
          <a:off x="282735" y="1197018"/>
          <a:ext cx="1318325" cy="101734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68844B2-ECE9-4D6C-B4AA-D80704BF09E3}">
      <dsp:nvSpPr>
        <dsp:cNvPr id="0" name=""/>
        <dsp:cNvSpPr/>
      </dsp:nvSpPr>
      <dsp:spPr>
        <a:xfrm>
          <a:off x="0" y="2345323"/>
          <a:ext cx="8352928" cy="1066055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  <a:latin typeface="Georgia" pitchFamily="18" charset="0"/>
              <a:ea typeface="Times New Roman" pitchFamily="18" charset="0"/>
            </a:rPr>
            <a:t>3. Индивидуальная работа педагога с детьми</a:t>
          </a:r>
          <a:endParaRPr lang="ru-RU" sz="1900" b="1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1777191" y="2345323"/>
        <a:ext cx="6575736" cy="1066055"/>
      </dsp:txXfrm>
    </dsp:sp>
    <dsp:sp modelId="{EEE1816B-EF71-4555-B82E-3E0793312B3E}">
      <dsp:nvSpPr>
        <dsp:cNvPr id="0" name=""/>
        <dsp:cNvSpPr/>
      </dsp:nvSpPr>
      <dsp:spPr>
        <a:xfrm>
          <a:off x="282735" y="2394033"/>
          <a:ext cx="1318325" cy="96863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3F41336-DBEA-4CD3-BDB9-99BBB354A73D}">
      <dsp:nvSpPr>
        <dsp:cNvPr id="0" name=""/>
        <dsp:cNvSpPr/>
      </dsp:nvSpPr>
      <dsp:spPr>
        <a:xfrm>
          <a:off x="0" y="3517984"/>
          <a:ext cx="8352928" cy="1066055"/>
        </a:xfrm>
        <a:prstGeom prst="roundRect">
          <a:avLst>
            <a:gd name="adj" fmla="val 10000"/>
          </a:avLst>
        </a:prstGeom>
        <a:solidFill>
          <a:srgbClr val="99FFCC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  <a:latin typeface="Georgia" pitchFamily="18" charset="0"/>
              <a:ea typeface="Times New Roman" pitchFamily="18" charset="0"/>
            </a:rPr>
            <a:t>4. Труд детей на участке</a:t>
          </a:r>
          <a:endParaRPr lang="ru-RU" sz="1900" b="1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1777191" y="3517984"/>
        <a:ext cx="6575736" cy="1066055"/>
      </dsp:txXfrm>
    </dsp:sp>
    <dsp:sp modelId="{AF91F084-0758-4ED2-A69B-0835DD46A07A}">
      <dsp:nvSpPr>
        <dsp:cNvPr id="0" name=""/>
        <dsp:cNvSpPr/>
      </dsp:nvSpPr>
      <dsp:spPr>
        <a:xfrm>
          <a:off x="282735" y="3591047"/>
          <a:ext cx="1318325" cy="91992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CEFCB31-0572-4056-BBCC-CCD015D68769}">
      <dsp:nvSpPr>
        <dsp:cNvPr id="0" name=""/>
        <dsp:cNvSpPr/>
      </dsp:nvSpPr>
      <dsp:spPr>
        <a:xfrm>
          <a:off x="0" y="4690646"/>
          <a:ext cx="8352928" cy="1066055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b="1" kern="1200" dirty="0" smtClean="0">
            <a:solidFill>
              <a:srgbClr val="002060"/>
            </a:solidFill>
            <a:latin typeface="Georgia" pitchFamily="18" charset="0"/>
            <a:ea typeface="Times New Roman" pitchFamily="18" charset="0"/>
          </a:endParaRP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  <a:latin typeface="Georgia" pitchFamily="18" charset="0"/>
              <a:ea typeface="Times New Roman" pitchFamily="18" charset="0"/>
            </a:rPr>
            <a:t>5. Самостоятельная игровая деятельность</a:t>
          </a:r>
          <a:endParaRPr lang="ru-RU" sz="1900" b="1" kern="1200" dirty="0">
            <a:solidFill>
              <a:srgbClr val="002060"/>
            </a:solidFill>
            <a:latin typeface="Georgia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1777191" y="4690646"/>
        <a:ext cx="6575736" cy="1066055"/>
      </dsp:txXfrm>
    </dsp:sp>
    <dsp:sp modelId="{AD4CE1A4-4813-4569-B5DC-7BB063155261}">
      <dsp:nvSpPr>
        <dsp:cNvPr id="0" name=""/>
        <dsp:cNvSpPr/>
      </dsp:nvSpPr>
      <dsp:spPr>
        <a:xfrm>
          <a:off x="210106" y="4713250"/>
          <a:ext cx="1463583" cy="10208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C2A85F-D108-4BD8-88D2-4D9F5F98405F}">
      <dsp:nvSpPr>
        <dsp:cNvPr id="0" name=""/>
        <dsp:cNvSpPr/>
      </dsp:nvSpPr>
      <dsp:spPr>
        <a:xfrm>
          <a:off x="0" y="0"/>
          <a:ext cx="7848872" cy="649300"/>
        </a:xfrm>
        <a:prstGeom prst="rect">
          <a:avLst/>
        </a:prstGeom>
        <a:solidFill>
          <a:srgbClr val="99FFCC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n w="900" cmpd="sng"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rgbClr val="94C600">
                    <a:satMod val="190000"/>
                    <a:tint val="100000"/>
                    <a:alpha val="74000"/>
                  </a:srgbClr>
                </a:innerShdw>
              </a:effectLst>
              <a:latin typeface="Georgia" panose="02040502050405020303" pitchFamily="18" charset="0"/>
            </a:rPr>
            <a:t>Экологические прогулки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0" y="0"/>
        <a:ext cx="7848872" cy="649300"/>
      </dsp:txXfrm>
    </dsp:sp>
    <dsp:sp modelId="{148FD2C5-CD25-47B7-86A7-467DBCFF31C3}">
      <dsp:nvSpPr>
        <dsp:cNvPr id="0" name=""/>
        <dsp:cNvSpPr/>
      </dsp:nvSpPr>
      <dsp:spPr>
        <a:xfrm>
          <a:off x="0" y="646148"/>
          <a:ext cx="1962217" cy="3800962"/>
        </a:xfrm>
        <a:prstGeom prst="rect">
          <a:avLst/>
        </a:prstGeom>
        <a:solidFill>
          <a:srgbClr val="FF99CC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Georgia" panose="02040502050405020303" pitchFamily="18" charset="0"/>
            </a:rPr>
            <a:t>неотъемлемая часть системы экологического воспитания дошкольников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0" y="646148"/>
        <a:ext cx="1962217" cy="3800962"/>
      </dsp:txXfrm>
    </dsp:sp>
    <dsp:sp modelId="{B7ADE514-2EF9-4655-A1DD-F36A7B2E6BB4}">
      <dsp:nvSpPr>
        <dsp:cNvPr id="0" name=""/>
        <dsp:cNvSpPr/>
      </dsp:nvSpPr>
      <dsp:spPr>
        <a:xfrm>
          <a:off x="1962218" y="648070"/>
          <a:ext cx="1962217" cy="3797119"/>
        </a:xfrm>
        <a:prstGeom prst="rect">
          <a:avLst/>
        </a:prstGeom>
        <a:solidFill>
          <a:srgbClr val="66CCFF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Georgia" panose="02040502050405020303" pitchFamily="18" charset="0"/>
            </a:rPr>
            <a:t>сопровождаются сезонными циклами наблюдений за объектами природы на экологической тропинке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1962218" y="648070"/>
        <a:ext cx="1962217" cy="3797119"/>
      </dsp:txXfrm>
    </dsp:sp>
    <dsp:sp modelId="{A1C47EA2-AF13-4511-8E4A-8D64855160E2}">
      <dsp:nvSpPr>
        <dsp:cNvPr id="0" name=""/>
        <dsp:cNvSpPr/>
      </dsp:nvSpPr>
      <dsp:spPr>
        <a:xfrm>
          <a:off x="3924436" y="656760"/>
          <a:ext cx="1962217" cy="3779739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Georgia" panose="02040502050405020303" pitchFamily="18" charset="0"/>
            </a:rPr>
            <a:t>в соответствии ФГОС отвечают задачам перспективного планирования образовательной области «Познавательное развитие» с интеграцией всех образовательных областей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3924436" y="656760"/>
        <a:ext cx="1962217" cy="3779739"/>
      </dsp:txXfrm>
    </dsp:sp>
    <dsp:sp modelId="{0B4DCF2D-C9EA-42FE-8486-1FB1224BD60D}">
      <dsp:nvSpPr>
        <dsp:cNvPr id="0" name=""/>
        <dsp:cNvSpPr/>
      </dsp:nvSpPr>
      <dsp:spPr>
        <a:xfrm>
          <a:off x="5886653" y="648070"/>
          <a:ext cx="1962217" cy="3797119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Georgia" panose="02040502050405020303" pitchFamily="18" charset="0"/>
            </a:rPr>
            <a:t>реализуются в рамках основной образовательной программы детского сада и направлены на формирование основ экологической культуры  дошкольников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5886653" y="648070"/>
        <a:ext cx="1962217" cy="3797119"/>
      </dsp:txXfrm>
    </dsp:sp>
    <dsp:sp modelId="{66B31E44-AC96-420C-B042-AC8A312F3D30}">
      <dsp:nvSpPr>
        <dsp:cNvPr id="0" name=""/>
        <dsp:cNvSpPr/>
      </dsp:nvSpPr>
      <dsp:spPr>
        <a:xfrm>
          <a:off x="0" y="4233620"/>
          <a:ext cx="7848872" cy="318659"/>
        </a:xfrm>
        <a:prstGeom prst="rect">
          <a:avLst/>
        </a:prstGeom>
        <a:solidFill>
          <a:srgbClr val="CC99FF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02105-A551-469A-801C-AD7D018EC28C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2081A-474A-4357-871D-3058ECEB9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302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             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2081A-474A-4357-871D-3058ECEB9F3B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150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19B285E-5ED0-4146-A703-91FAD69EA6EF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D535F6A-4CB6-49B5-BC6C-CF62EC43E5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B285E-5ED0-4146-A703-91FAD69EA6EF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5F6A-4CB6-49B5-BC6C-CF62EC43E5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B285E-5ED0-4146-A703-91FAD69EA6EF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5F6A-4CB6-49B5-BC6C-CF62EC43E5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B285E-5ED0-4146-A703-91FAD69EA6EF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5F6A-4CB6-49B5-BC6C-CF62EC43E5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B285E-5ED0-4146-A703-91FAD69EA6EF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5F6A-4CB6-49B5-BC6C-CF62EC43E5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B285E-5ED0-4146-A703-91FAD69EA6EF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5F6A-4CB6-49B5-BC6C-CF62EC43E5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B285E-5ED0-4146-A703-91FAD69EA6EF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5F6A-4CB6-49B5-BC6C-CF62EC43E5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B285E-5ED0-4146-A703-91FAD69EA6EF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5F6A-4CB6-49B5-BC6C-CF62EC43E5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B285E-5ED0-4146-A703-91FAD69EA6EF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5F6A-4CB6-49B5-BC6C-CF62EC43E5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B285E-5ED0-4146-A703-91FAD69EA6EF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5F6A-4CB6-49B5-BC6C-CF62EC43E5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B285E-5ED0-4146-A703-91FAD69EA6EF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5F6A-4CB6-49B5-BC6C-CF62EC43E5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19B285E-5ED0-4146-A703-91FAD69EA6EF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D535F6A-4CB6-49B5-BC6C-CF62EC43E5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Формирование экологического мировоззрения дошкольников</a:t>
            </a:r>
            <a:endParaRPr lang="ru-RU" sz="28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653136"/>
            <a:ext cx="3309803" cy="126062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Georgia" panose="02040502050405020303" pitchFamily="18" charset="0"/>
              </a:rPr>
              <a:t>Экологическая прогулка в ДОУ</a:t>
            </a:r>
            <a:endParaRPr lang="ru-RU" sz="2800" b="1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95165" y="116632"/>
            <a:ext cx="2489784" cy="2139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900" b="1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Муниципальное</a:t>
            </a:r>
          </a:p>
          <a:p>
            <a:pPr algn="ctr"/>
            <a:r>
              <a:rPr lang="ru-RU" sz="1900" b="1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 бюджетное </a:t>
            </a:r>
          </a:p>
          <a:p>
            <a:pPr algn="ctr"/>
            <a:r>
              <a:rPr lang="ru-RU" sz="1900" b="1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дошкольное </a:t>
            </a:r>
          </a:p>
          <a:p>
            <a:pPr algn="ctr"/>
            <a:r>
              <a:rPr lang="ru-RU" sz="1900" b="1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образовательное </a:t>
            </a:r>
          </a:p>
          <a:p>
            <a:pPr algn="ctr"/>
            <a:r>
              <a:rPr lang="ru-RU" sz="1900" b="1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учреждение</a:t>
            </a:r>
          </a:p>
          <a:p>
            <a:pPr algn="ctr"/>
            <a:r>
              <a:rPr lang="ru-RU" sz="1900" b="1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(ясли-сад)№1 </a:t>
            </a:r>
          </a:p>
          <a:p>
            <a:pPr algn="ctr"/>
            <a:r>
              <a:rPr lang="ru-RU" sz="1900" b="1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«Ромашка»</a:t>
            </a:r>
            <a:endParaRPr lang="ru-RU" sz="1900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8" name="Picture 4" descr="21 Августа 2016 - Сайт Ржавской школы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2" r="5771"/>
          <a:stretch/>
        </p:blipFill>
        <p:spPr bwMode="auto">
          <a:xfrm>
            <a:off x="251520" y="764704"/>
            <a:ext cx="4142241" cy="520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25016" y="6241775"/>
            <a:ext cx="23198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b="1" dirty="0" smtClean="0">
                <a:solidFill>
                  <a:srgbClr val="111111"/>
                </a:solidFill>
                <a:latin typeface="Georgia" panose="02040502050405020303" pitchFamily="18" charset="0"/>
                <a:ea typeface="Times New Roman"/>
              </a:rPr>
              <a:t>Старший воспитатель</a:t>
            </a:r>
          </a:p>
          <a:p>
            <a:pPr algn="r"/>
            <a:r>
              <a:rPr lang="ru-RU" sz="1400" b="1" dirty="0" err="1" smtClean="0">
                <a:solidFill>
                  <a:srgbClr val="111111"/>
                </a:solidFill>
                <a:latin typeface="Georgia" panose="02040502050405020303" pitchFamily="18" charset="0"/>
              </a:rPr>
              <a:t>О.А.Пшонник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7291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92080" y="188640"/>
            <a:ext cx="209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900" cmpd="sng">
                  <a:solidFill>
                    <a:srgbClr val="94C600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94C600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94C600">
                      <a:satMod val="190000"/>
                      <a:tint val="100000"/>
                      <a:alpha val="74000"/>
                    </a:srgbClr>
                  </a:innerShdw>
                </a:effectLst>
                <a:latin typeface="Georgia" panose="02040502050405020303" pitchFamily="18" charset="0"/>
                <a:ea typeface="Calibri"/>
              </a:rPr>
              <a:t>Типы прогулок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539552" y="764704"/>
          <a:ext cx="799288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D6820E-314F-4EC9-A4A7-CA9BF7D27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20D6820E-314F-4EC9-A4A7-CA9BF7D275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48C4FF-A43F-496C-8F05-231A423C5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2048C4FF-A43F-496C-8F05-231A423C5F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705F85-D035-4715-997B-D955B6459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7E705F85-D035-4715-997B-D955B64593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B838FA-06B5-413A-B6EC-BAB78D705A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FBB838FA-06B5-413A-B6EC-BAB78D705A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555DBB-2E7D-4DE8-8CEB-AA83F66CA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43555DBB-2E7D-4DE8-8CEB-AA83F66CAD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BD935FC-2EAD-4BA3-91A4-3D75E78519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3BD935FC-2EAD-4BA3-91A4-3D75E78519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EB06CD-1D58-4BB9-817E-827AD86932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4DEB06CD-1D58-4BB9-817E-827AD86932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59323"/>
            <a:ext cx="2600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601802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188640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900" cmpd="sng">
                  <a:solidFill>
                    <a:srgbClr val="94C600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94C600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94C600">
                      <a:satMod val="190000"/>
                      <a:tint val="100000"/>
                      <a:alpha val="74000"/>
                    </a:srgbClr>
                  </a:innerShdw>
                </a:effectLst>
                <a:latin typeface="Georgia" panose="02040502050405020303" pitchFamily="18" charset="0"/>
                <a:ea typeface="Calibri"/>
              </a:rPr>
              <a:t>Категории прогулок</a:t>
            </a:r>
            <a:endParaRPr lang="ru-RU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79512" y="5140152"/>
            <a:ext cx="1847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043608" y="908720"/>
          <a:ext cx="727280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C24832-ADB9-4022-AF34-5BECD338E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9CC24832-ADB9-4022-AF34-5BECD338E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9CC24832-ADB9-4022-AF34-5BECD338E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9CC24832-ADB9-4022-AF34-5BECD338E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graphicEl>
                                              <a:dgm id="{9CC24832-ADB9-4022-AF34-5BECD338E5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F334A6-950A-410C-B30C-225C23547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FFF334A6-950A-410C-B30C-225C23547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FFF334A6-950A-410C-B30C-225C23547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graphicEl>
                                              <a:dgm id="{FFF334A6-950A-410C-B30C-225C23547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graphicEl>
                                              <a:dgm id="{FFF334A6-950A-410C-B30C-225C235478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9A6886-B8A7-4EB2-AE5E-02A662C67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AD9A6886-B8A7-4EB2-AE5E-02A662C67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graphicEl>
                                              <a:dgm id="{AD9A6886-B8A7-4EB2-AE5E-02A662C67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AD9A6886-B8A7-4EB2-AE5E-02A662C67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graphicEl>
                                              <a:dgm id="{AD9A6886-B8A7-4EB2-AE5E-02A662C670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5885C1-019C-4223-A5A8-3A18DB392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A15885C1-019C-4223-A5A8-3A18DB392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A15885C1-019C-4223-A5A8-3A18DB392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A15885C1-019C-4223-A5A8-3A18DB392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graphicEl>
                                              <a:dgm id="{A15885C1-019C-4223-A5A8-3A18DB3920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B2F570-4D6F-478F-A827-0DCFF23CC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graphicEl>
                                              <a:dgm id="{58B2F570-4D6F-478F-A827-0DCFF23CC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graphicEl>
                                              <a:dgm id="{58B2F570-4D6F-478F-A827-0DCFF23CC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graphicEl>
                                              <a:dgm id="{58B2F570-4D6F-478F-A827-0DCFF23CC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graphicEl>
                                              <a:dgm id="{58B2F570-4D6F-478F-A827-0DCFF23CCE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92080" y="0"/>
            <a:ext cx="2376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900" cmpd="sng">
                  <a:solidFill>
                    <a:srgbClr val="94C600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94C600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94C600">
                      <a:satMod val="190000"/>
                      <a:tint val="100000"/>
                      <a:alpha val="74000"/>
                    </a:srgbClr>
                  </a:innerShdw>
                </a:effectLst>
                <a:latin typeface="Georgia" panose="02040502050405020303" pitchFamily="18" charset="0"/>
                <a:ea typeface="Calibri"/>
              </a:rPr>
              <a:t>Виды прогулок</a:t>
            </a:r>
            <a:endParaRPr lang="ru-RU" sz="20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467544" y="836712"/>
          <a:ext cx="806489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911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66B452-9056-422E-AA44-91E5B7B4A5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6F8559-B6D6-4663-AEDA-B439C9DEBC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16ABF0-04DB-417D-939C-5C859D9CC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2EE973-9CED-4A22-9054-126C47F08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E4B922-0400-406D-B1C7-8DE9EEE79D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CAF58F-3C18-4032-9643-00BB514A7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5B334E-FCC9-4A54-B11E-9EBEF5734C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15A301-AA08-49AA-B550-40D386D94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2990D9-D55A-4D53-A8BE-FD5D89D096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6D9B85-CBE1-4B58-AE85-A356B6FBF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58E39D-4692-4EF9-8854-9786FF3F9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E26E22-61F0-4311-AB54-E529F748E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ACA35F-6499-415A-B362-0582B359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722C28-A8AA-400D-B573-12F778ADBE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0F3A75-D912-4802-9ACA-81C5F69F7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931C4E-F8FE-4EE2-85FE-D503DEABE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106AE4-3E09-4794-922E-BFCBF43B4F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CED74A-C28A-4726-BFEB-E6E90C2910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595A50-ACF7-4963-AC1A-A775D9064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88024" y="0"/>
            <a:ext cx="35306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Структурные части прогулки</a:t>
            </a:r>
            <a:endParaRPr lang="ru-RU" sz="1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3861048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.</a:t>
            </a:r>
            <a:b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.</a:t>
            </a:r>
            <a:endParaRPr lang="ru-RU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467544" y="692696"/>
          <a:ext cx="835292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5E34B00-7F48-4895-A4EB-866A80BF6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B5E34B00-7F48-4895-A4EB-866A80BF6E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2501465-9204-4EBF-A296-B18AB037E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graphicEl>
                                              <a:dgm id="{92501465-9204-4EBF-A296-B18AB037E0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2BB884D-827D-48C6-ADCC-1FBD5CAC3F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dgm id="{D2BB884D-827D-48C6-ADCC-1FBD5CAC3F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EBB42D4-C360-450C-A1FB-C58A8E80A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>
                                            <p:graphicEl>
                                              <a:dgm id="{3EBB42D4-C360-450C-A1FB-C58A8E80AB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EE1816B-EF71-4555-B82E-3E0793312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dgm id="{EEE1816B-EF71-4555-B82E-3E0793312B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68844B2-ECE9-4D6C-B4AA-D80704BF0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graphicEl>
                                              <a:dgm id="{768844B2-ECE9-4D6C-B4AA-D80704BF0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F91F084-0758-4ED2-A69B-0835DD46A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AF91F084-0758-4ED2-A69B-0835DD46A0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3F41336-DBEA-4CD3-BDB9-99BBB354A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graphicEl>
                                              <a:dgm id="{83F41336-DBEA-4CD3-BDB9-99BBB354A7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D4CE1A4-4813-4569-B5DC-7BB063155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dgm id="{AD4CE1A4-4813-4569-B5DC-7BB0631552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CEFCB31-0572-4056-BBCC-CCD015D68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2CEFCB31-0572-4056-BBCC-CCD015D687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66566" y="188640"/>
            <a:ext cx="3653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900" cmpd="sng">
                  <a:solidFill>
                    <a:srgbClr val="94C600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94C600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94C600">
                      <a:satMod val="190000"/>
                      <a:tint val="100000"/>
                      <a:alpha val="74000"/>
                    </a:srgbClr>
                  </a:innerShdw>
                </a:effectLst>
                <a:latin typeface="Georgia" panose="02040502050405020303" pitchFamily="18" charset="0"/>
              </a:rPr>
              <a:t>«Экологические прогулки» </a:t>
            </a:r>
            <a:endParaRPr lang="ru-RU" dirty="0">
              <a:latin typeface="Georgia" panose="02040502050405020303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39968738"/>
              </p:ext>
            </p:extLst>
          </p:nvPr>
        </p:nvGraphicFramePr>
        <p:xfrm>
          <a:off x="539552" y="908720"/>
          <a:ext cx="7848872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214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6B31E44-AC96-420C-B042-AC8A312F3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66B31E44-AC96-420C-B042-AC8A312F3D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C2A85F-D108-4BD8-88D2-4D9F5F984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5AC2A85F-D108-4BD8-88D2-4D9F5F9840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8FD2C5-CD25-47B7-86A7-467DBCFF3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148FD2C5-CD25-47B7-86A7-467DBCFF31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ADE514-2EF9-4655-A1DD-F36A7B2E6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B7ADE514-2EF9-4655-A1DD-F36A7B2E6B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C47EA2-AF13-4511-8E4A-8D6485516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A1C47EA2-AF13-4511-8E4A-8D64855160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4DCF2D-C9EA-42FE-8486-1FB1224BD6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0B4DCF2D-C9EA-42FE-8486-1FB1224BD6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32040" y="0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anose="02040502050405020303" pitchFamily="18" charset="0"/>
              </a:rPr>
              <a:t>Структурные компоненты </a:t>
            </a:r>
            <a:endParaRPr lang="ru-RU" sz="1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anose="02040502050405020303" pitchFamily="18" charset="0"/>
            </a:endParaRPr>
          </a:p>
          <a:p>
            <a:pPr lvl="0" algn="ctr"/>
            <a:r>
              <a:rPr lang="ru-RU" sz="1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anose="02040502050405020303" pitchFamily="18" charset="0"/>
              </a:rPr>
              <a:t>экологической </a:t>
            </a:r>
            <a:r>
              <a:rPr lang="ru-RU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anose="02040502050405020303" pitchFamily="18" charset="0"/>
              </a:rPr>
              <a:t>прогулки </a:t>
            </a:r>
            <a:endParaRPr lang="ru-RU" sz="1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anose="02040502050405020303" pitchFamily="18" charset="0"/>
            </a:endParaRPr>
          </a:p>
        </p:txBody>
      </p:sp>
      <p:pic>
        <p:nvPicPr>
          <p:cNvPr id="5" name="Рисунок 4" descr="http://900igr.net/datas/doshkolnoe-obrazovanie/Progulka-v-detskom-sadu/0010-010-Nabljudenija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26400" r="2920" b="27733"/>
          <a:stretch/>
        </p:blipFill>
        <p:spPr bwMode="auto">
          <a:xfrm>
            <a:off x="467544" y="348651"/>
            <a:ext cx="2952328" cy="22186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8" name="Picture 4" descr="https://www.maam.ru/upload/blogs/detsad-30272-14151276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40509"/>
            <a:ext cx="3024032" cy="22693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maam.ru/upload/blogs/detsad-135218-150390555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29"/>
          <a:stretch/>
        </p:blipFill>
        <p:spPr bwMode="auto">
          <a:xfrm>
            <a:off x="5385356" y="692696"/>
            <a:ext cx="3292303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s://www.maam.ru/upload/blogs/detsad-211390-1444806910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11" y="2286593"/>
            <a:ext cx="2899036" cy="2471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www.urzhumgimns.ru/images/news/10/subbotnik/IMG_03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61429"/>
            <a:ext cx="3385579" cy="2254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36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259859"/>
            <a:ext cx="7200800" cy="144404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prstTxWarp prst="textTriangl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/>
            <a:r>
              <a:rPr lang="ru-RU" sz="14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Спасибо за внимание!</a:t>
            </a:r>
            <a:endParaRPr lang="ru-RU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713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1354" y="692696"/>
            <a:ext cx="78488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Arial"/>
                <a:ea typeface="Times New Roman"/>
              </a:rPr>
              <a:t>“</a:t>
            </a: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Times New Roman"/>
                <a:ea typeface="Times New Roman"/>
              </a:rPr>
              <a:t>Все усилия при воспитании окажутся тщетны,</a:t>
            </a:r>
          </a:p>
          <a:p>
            <a:pPr algn="ctr">
              <a:spcAft>
                <a:spcPts val="0"/>
              </a:spcAft>
            </a:pP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Times New Roman"/>
                <a:ea typeface="Times New Roman"/>
              </a:rPr>
              <a:t>пока вы не научите ваших воспитанников</a:t>
            </a:r>
          </a:p>
          <a:p>
            <a:pPr algn="ctr">
              <a:spcAft>
                <a:spcPts val="0"/>
              </a:spcAft>
            </a:pP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Times New Roman"/>
                <a:ea typeface="Times New Roman"/>
              </a:rPr>
              <a:t>любить поле, птиц и цветы” </a:t>
            </a:r>
          </a:p>
          <a:p>
            <a:pPr algn="r">
              <a:spcAft>
                <a:spcPts val="0"/>
              </a:spcAft>
            </a:pPr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(Д. </a:t>
            </a:r>
            <a:r>
              <a:rPr lang="ru-RU" sz="3600" b="1" i="1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Рескин</a:t>
            </a:r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)</a:t>
            </a:r>
            <a:endParaRPr lang="ru-RU" sz="3600" b="1" i="1" dirty="0">
              <a:solidFill>
                <a:schemeClr val="accent4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5122" name="Picture 2" descr="http://malutka18.ru/wp-content/uploads/2017/08/SAM_4329-1024x5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05064"/>
            <a:ext cx="4717041" cy="2653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92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6917" y="176554"/>
            <a:ext cx="3706524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u="sng" strike="noStrike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Экология</a:t>
            </a:r>
            <a:r>
              <a:rPr lang="ru-RU" sz="1600" b="1" i="1" u="none" strike="noStrike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– это раздел биологии, изучающий взаимоотношения животных и растений с окружающей средой. </a:t>
            </a:r>
          </a:p>
          <a:p>
            <a:pPr algn="ctr"/>
            <a:r>
              <a:rPr lang="ru-RU" sz="1600" b="1" i="1" u="none" strike="noStrike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В переводе с греческого термин «экология» означает «наука о доме» (</a:t>
            </a:r>
            <a:r>
              <a:rPr lang="ru-RU" sz="1600" b="1" i="1" u="none" strike="noStrike" dirty="0" err="1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oikos</a:t>
            </a:r>
            <a:r>
              <a:rPr lang="ru-RU" sz="1600" b="1" i="1" u="none" strike="noStrike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– дом, родина; </a:t>
            </a:r>
            <a:r>
              <a:rPr lang="ru-RU" sz="1600" b="1" i="1" u="none" strike="noStrike" dirty="0" err="1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logos</a:t>
            </a:r>
            <a:r>
              <a:rPr lang="ru-RU" sz="1600" b="1" i="1" u="none" strike="noStrike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- наука, учение, понятие). </a:t>
            </a:r>
            <a:endParaRPr lang="ru-RU" sz="1600" b="1" i="1" dirty="0"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116631"/>
            <a:ext cx="2823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anose="02040502050405020303" pitchFamily="18" charset="0"/>
              </a:rPr>
              <a:t>Общие понятия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32635" y="808481"/>
            <a:ext cx="4032448" cy="4401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20000"/>
                  <a:satMod val="180000"/>
                  <a:lumMod val="98000"/>
                </a:schemeClr>
              </a:gs>
              <a:gs pos="40000">
                <a:schemeClr val="accent1">
                  <a:tint val="30000"/>
                  <a:satMod val="260000"/>
                  <a:lumMod val="84000"/>
                </a:schemeClr>
              </a:gs>
              <a:gs pos="100000">
                <a:schemeClr val="accent1">
                  <a:tint val="100000"/>
                  <a:satMod val="110000"/>
                  <a:lumMod val="10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28600" algn="ctr">
              <a:lnSpc>
                <a:spcPts val="2440"/>
              </a:lnSpc>
              <a:spcAft>
                <a:spcPts val="0"/>
              </a:spcAft>
            </a:pPr>
            <a:r>
              <a:rPr lang="ru-RU" sz="1600" b="1" i="1" u="sng" dirty="0" smtClean="0">
                <a:solidFill>
                  <a:srgbClr val="111111"/>
                </a:solidFill>
                <a:effectLst/>
                <a:latin typeface="Georgia" panose="02040502050405020303" pitchFamily="18" charset="0"/>
                <a:ea typeface="Times New Roman"/>
              </a:rPr>
              <a:t>Экологическое образование </a:t>
            </a:r>
            <a:r>
              <a:rPr lang="ru-RU" sz="1600" b="1" i="1" dirty="0" smtClean="0">
                <a:solidFill>
                  <a:srgbClr val="111111"/>
                </a:solidFill>
                <a:effectLst/>
                <a:latin typeface="Georgia" panose="02040502050405020303" pitchFamily="18" charset="0"/>
                <a:ea typeface="Times New Roman"/>
              </a:rPr>
              <a:t>– это непрерывный процесс обучения, воспитания и развития личности, направленный на формирование системы знаний и умений, ценностных ориентаций, нравственно-этических отношений, обеспечивающих экологическую ответственность личности за состояние и улучшение </a:t>
            </a:r>
            <a:r>
              <a:rPr lang="ru-RU" sz="1600" b="1" i="1" dirty="0" err="1" smtClean="0">
                <a:solidFill>
                  <a:srgbClr val="111111"/>
                </a:solidFill>
                <a:effectLst/>
                <a:latin typeface="Georgia" panose="02040502050405020303" pitchFamily="18" charset="0"/>
                <a:ea typeface="Times New Roman"/>
              </a:rPr>
              <a:t>социоприродной</a:t>
            </a:r>
            <a:r>
              <a:rPr lang="ru-RU" sz="1600" b="1" i="1" dirty="0" smtClean="0">
                <a:solidFill>
                  <a:srgbClr val="111111"/>
                </a:solidFill>
                <a:effectLst/>
                <a:latin typeface="Georgia" panose="02040502050405020303" pitchFamily="18" charset="0"/>
                <a:ea typeface="Times New Roman"/>
              </a:rPr>
              <a:t> среды”.</a:t>
            </a:r>
            <a:endParaRPr lang="ru-RU" sz="1600" b="1" dirty="0" smtClean="0">
              <a:effectLst/>
              <a:latin typeface="Georgia" panose="02040502050405020303" pitchFamily="18" charset="0"/>
              <a:ea typeface="Times New Roman"/>
            </a:endParaRPr>
          </a:p>
          <a:p>
            <a:pPr indent="228600" algn="r">
              <a:lnSpc>
                <a:spcPts val="2440"/>
              </a:lnSpc>
              <a:spcAft>
                <a:spcPts val="0"/>
              </a:spcAft>
            </a:pPr>
            <a:r>
              <a:rPr lang="ru-RU" sz="1600" b="1" i="1" dirty="0" smtClean="0">
                <a:solidFill>
                  <a:srgbClr val="111111"/>
                </a:solidFill>
                <a:effectLst/>
                <a:latin typeface="Georgia" panose="02040502050405020303" pitchFamily="18" charset="0"/>
                <a:ea typeface="Times New Roman"/>
              </a:rPr>
              <a:t>И. Д. Зверев</a:t>
            </a:r>
            <a:endParaRPr lang="ru-RU" sz="1600" b="1" dirty="0">
              <a:effectLst/>
              <a:latin typeface="Georgia" panose="02040502050405020303" pitchFamily="18" charset="0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9542" y="2913990"/>
            <a:ext cx="3691594" cy="2554545"/>
          </a:xfrm>
          <a:prstGeom prst="rect">
            <a:avLst/>
          </a:prstGeom>
          <a:gradFill flip="none" rotWithShape="1">
            <a:gsLst>
              <a:gs pos="95000">
                <a:srgbClr val="93DDE5"/>
              </a:gs>
              <a:gs pos="82000">
                <a:srgbClr val="3AC2EC"/>
              </a:gs>
              <a:gs pos="95000">
                <a:srgbClr val="00B0F0"/>
              </a:gs>
              <a:gs pos="4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1600" b="1" i="1" u="sng" dirty="0" smtClean="0">
                <a:effectLst/>
                <a:latin typeface="Georgia" panose="02040502050405020303" pitchFamily="18" charset="0"/>
                <a:ea typeface="Calibri"/>
                <a:cs typeface="Times New Roman"/>
              </a:rPr>
              <a:t>Экологическое воспитание </a:t>
            </a:r>
          </a:p>
          <a:p>
            <a:pPr algn="ctr"/>
            <a:r>
              <a:rPr lang="ru-RU" sz="1600" b="1" i="1" dirty="0" smtClean="0">
                <a:effectLst/>
                <a:latin typeface="Georgia" panose="02040502050405020303" pitchFamily="18" charset="0"/>
                <a:ea typeface="Calibri"/>
                <a:cs typeface="Times New Roman"/>
              </a:rPr>
              <a:t>дошкольников – это ознакомление детей с природой, в основу которого положен экологический </a:t>
            </a:r>
          </a:p>
          <a:p>
            <a:pPr algn="ctr"/>
            <a:r>
              <a:rPr lang="ru-RU" sz="1600" b="1" i="1" dirty="0" smtClean="0">
                <a:effectLst/>
                <a:latin typeface="Georgia" panose="02040502050405020303" pitchFamily="18" charset="0"/>
                <a:ea typeface="Calibri"/>
                <a:cs typeface="Times New Roman"/>
              </a:rPr>
              <a:t>подход, при котором педагогический процесс опирается на основополагающие идеи и понятия экологии.</a:t>
            </a:r>
            <a:endParaRPr lang="ru-RU" sz="1600" b="1" i="1" dirty="0">
              <a:effectLst/>
              <a:latin typeface="Georgia" panose="02040502050405020303" pitchFamily="18" charset="0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54195" y="5480272"/>
            <a:ext cx="3979626" cy="3385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Цель экологического воспитания:</a:t>
            </a:r>
            <a:endParaRPr lang="ru-RU" sz="1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5830784"/>
            <a:ext cx="6556089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/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  <a:ea typeface="Times New Roman"/>
              </a:rPr>
              <a:t>Формирование</a:t>
            </a:r>
            <a:r>
              <a:rPr lang="ru-RU" sz="1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  <a:ea typeface="Times New Roman"/>
              </a:rPr>
              <a:t> </a:t>
            </a: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  <a:ea typeface="Times New Roman"/>
              </a:rPr>
              <a:t>начал экологической культуры </a:t>
            </a:r>
            <a:endParaRPr lang="ru-RU" sz="1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51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44008" y="-99392"/>
            <a:ext cx="352839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000"/>
              </a:spcBef>
            </a:pPr>
            <a:r>
              <a:rPr lang="ru-RU" b="1" dirty="0">
                <a:ln w="900" cmpd="sng">
                  <a:solidFill>
                    <a:srgbClr val="94C600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94C600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94C600">
                      <a:satMod val="190000"/>
                      <a:tint val="100000"/>
                      <a:alpha val="74000"/>
                    </a:srgbClr>
                  </a:innerShdw>
                </a:effectLst>
                <a:latin typeface="Georgia" panose="02040502050405020303" pitchFamily="18" charset="0"/>
                <a:ea typeface="Times New Roman"/>
                <a:cs typeface="Times New Roman"/>
              </a:rPr>
              <a:t>Задачи экологического </a:t>
            </a:r>
            <a:r>
              <a:rPr lang="ru-RU" b="1" dirty="0" smtClean="0">
                <a:ln w="900" cmpd="sng">
                  <a:solidFill>
                    <a:srgbClr val="94C600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94C600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94C600">
                      <a:satMod val="190000"/>
                      <a:tint val="100000"/>
                      <a:alpha val="74000"/>
                    </a:srgbClr>
                  </a:innerShdw>
                </a:effectLst>
                <a:latin typeface="Georgia" panose="02040502050405020303" pitchFamily="18" charset="0"/>
                <a:ea typeface="Times New Roman"/>
                <a:cs typeface="Times New Roman"/>
              </a:rPr>
              <a:t>воспитания в </a:t>
            </a:r>
            <a:r>
              <a:rPr lang="ru-RU" b="1" dirty="0">
                <a:ln w="900" cmpd="sng">
                  <a:solidFill>
                    <a:srgbClr val="94C600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94C600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94C600">
                      <a:satMod val="190000"/>
                      <a:tint val="100000"/>
                      <a:alpha val="74000"/>
                    </a:srgbClr>
                  </a:innerShdw>
                </a:effectLst>
                <a:latin typeface="Georgia" panose="02040502050405020303" pitchFamily="18" charset="0"/>
                <a:ea typeface="Times New Roman"/>
                <a:cs typeface="Times New Roman"/>
              </a:rPr>
              <a:t>ДОУ: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0836" y="1340768"/>
            <a:ext cx="7632848" cy="47880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28600" algn="just">
              <a:lnSpc>
                <a:spcPts val="2440"/>
              </a:lnSpc>
              <a:spcBef>
                <a:spcPts val="1270"/>
              </a:spcBef>
              <a:spcAft>
                <a:spcPts val="1270"/>
              </a:spcAft>
            </a:pPr>
            <a:r>
              <a:rPr lang="ru-RU" b="1" dirty="0" smtClean="0">
                <a:solidFill>
                  <a:srgbClr val="111111"/>
                </a:solidFill>
                <a:latin typeface="Georgia" panose="02040502050405020303" pitchFamily="18" charset="0"/>
                <a:ea typeface="Times New Roman"/>
              </a:rPr>
              <a:t>1. Обучение знаниям о взаимосвязи природы, общества и человека;</a:t>
            </a:r>
            <a:endParaRPr lang="ru-RU" b="1" dirty="0" smtClean="0">
              <a:solidFill>
                <a:prstClr val="black"/>
              </a:solidFill>
              <a:latin typeface="Georgia" panose="02040502050405020303" pitchFamily="18" charset="0"/>
              <a:ea typeface="Times New Roman"/>
            </a:endParaRPr>
          </a:p>
          <a:p>
            <a:pPr indent="228600" algn="just">
              <a:lnSpc>
                <a:spcPts val="2440"/>
              </a:lnSpc>
              <a:spcBef>
                <a:spcPts val="1270"/>
              </a:spcBef>
              <a:spcAft>
                <a:spcPts val="1270"/>
              </a:spcAft>
            </a:pPr>
            <a:r>
              <a:rPr lang="ru-RU" b="1" dirty="0" smtClean="0">
                <a:solidFill>
                  <a:srgbClr val="111111"/>
                </a:solidFill>
                <a:latin typeface="Georgia" panose="02040502050405020303" pitchFamily="18" charset="0"/>
                <a:ea typeface="Times New Roman"/>
              </a:rPr>
              <a:t>2. Формирование у дошкольников практических умений по разрешению экологических проблем;</a:t>
            </a:r>
            <a:endParaRPr lang="ru-RU" b="1" dirty="0" smtClean="0">
              <a:solidFill>
                <a:prstClr val="black"/>
              </a:solidFill>
              <a:latin typeface="Georgia" panose="02040502050405020303" pitchFamily="18" charset="0"/>
              <a:ea typeface="Times New Roman"/>
            </a:endParaRPr>
          </a:p>
          <a:p>
            <a:pPr indent="228600" algn="just">
              <a:lnSpc>
                <a:spcPts val="2440"/>
              </a:lnSpc>
              <a:spcBef>
                <a:spcPts val="1270"/>
              </a:spcBef>
              <a:spcAft>
                <a:spcPts val="1270"/>
              </a:spcAft>
            </a:pPr>
            <a:r>
              <a:rPr lang="ru-RU" b="1" dirty="0" smtClean="0">
                <a:solidFill>
                  <a:srgbClr val="111111"/>
                </a:solidFill>
                <a:latin typeface="Georgia" panose="02040502050405020303" pitchFamily="18" charset="0"/>
                <a:ea typeface="Times New Roman"/>
              </a:rPr>
              <a:t>3. Ценностная ориентация, мотивы, потребности и установка на активную деятельность дошкольников по охране окружающей среды;</a:t>
            </a:r>
            <a:endParaRPr lang="ru-RU" b="1" dirty="0" smtClean="0">
              <a:solidFill>
                <a:prstClr val="black"/>
              </a:solidFill>
              <a:latin typeface="Georgia" panose="02040502050405020303" pitchFamily="18" charset="0"/>
              <a:ea typeface="Times New Roman"/>
            </a:endParaRPr>
          </a:p>
          <a:p>
            <a:pPr indent="228600" algn="just">
              <a:lnSpc>
                <a:spcPts val="2440"/>
              </a:lnSpc>
              <a:spcBef>
                <a:spcPts val="1270"/>
              </a:spcBef>
              <a:spcAft>
                <a:spcPts val="1270"/>
              </a:spcAft>
            </a:pPr>
            <a:r>
              <a:rPr lang="ru-RU" b="1" dirty="0" smtClean="0">
                <a:solidFill>
                  <a:srgbClr val="111111"/>
                </a:solidFill>
                <a:latin typeface="Georgia" panose="02040502050405020303" pitchFamily="18" charset="0"/>
                <a:ea typeface="Times New Roman"/>
              </a:rPr>
              <a:t>4. Развитие способности анализировать экологические ситуации;</a:t>
            </a:r>
            <a:endParaRPr lang="ru-RU" b="1" dirty="0" smtClean="0">
              <a:solidFill>
                <a:prstClr val="black"/>
              </a:solidFill>
              <a:latin typeface="Georgia" panose="02040502050405020303" pitchFamily="18" charset="0"/>
              <a:ea typeface="Times New Roman"/>
            </a:endParaRPr>
          </a:p>
          <a:p>
            <a:pPr indent="228600" algn="just">
              <a:lnSpc>
                <a:spcPts val="2440"/>
              </a:lnSpc>
              <a:spcBef>
                <a:spcPts val="1270"/>
              </a:spcBef>
              <a:spcAft>
                <a:spcPts val="1270"/>
              </a:spcAft>
            </a:pPr>
            <a:r>
              <a:rPr lang="ru-RU" b="1" dirty="0" smtClean="0">
                <a:solidFill>
                  <a:srgbClr val="111111"/>
                </a:solidFill>
                <a:latin typeface="Georgia" panose="02040502050405020303" pitchFamily="18" charset="0"/>
                <a:ea typeface="Times New Roman"/>
              </a:rPr>
              <a:t>5. Развитие способности оценивать эстетическое состояние природы.</a:t>
            </a:r>
            <a:endParaRPr lang="ru-RU" b="1" dirty="0">
              <a:solidFill>
                <a:prstClr val="black"/>
              </a:solidFill>
              <a:latin typeface="Georgia" panose="02040502050405020303" pitchFamily="18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872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44008" y="-2147"/>
            <a:ext cx="35878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900" cmpd="sng">
                  <a:solidFill>
                    <a:srgbClr val="94C600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94C600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94C600">
                      <a:satMod val="190000"/>
                      <a:tint val="100000"/>
                      <a:alpha val="74000"/>
                    </a:srgbClr>
                  </a:innerShdw>
                </a:effectLst>
                <a:latin typeface="Georgia" panose="02040502050405020303" pitchFamily="18" charset="0"/>
                <a:ea typeface="Times New Roman"/>
              </a:rPr>
              <a:t>Экологическое воспитание</a:t>
            </a:r>
          </a:p>
          <a:p>
            <a:pPr algn="ctr"/>
            <a:r>
              <a:rPr lang="ru-RU" b="1" dirty="0" smtClean="0">
                <a:ln w="900" cmpd="sng">
                  <a:solidFill>
                    <a:srgbClr val="94C600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94C600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94C600">
                      <a:satMod val="190000"/>
                      <a:tint val="100000"/>
                      <a:alpha val="74000"/>
                    </a:srgbClr>
                  </a:innerShdw>
                </a:effectLst>
                <a:latin typeface="Georgia" panose="02040502050405020303" pitchFamily="18" charset="0"/>
                <a:ea typeface="Times New Roman"/>
              </a:rPr>
              <a:t> предполагает: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94171092"/>
              </p:ext>
            </p:extLst>
          </p:nvPr>
        </p:nvGraphicFramePr>
        <p:xfrm>
          <a:off x="899592" y="1196752"/>
          <a:ext cx="741682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785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E9A7F6-0F1F-461F-B682-17D4F16DF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3DE9A7F6-0F1F-461F-B682-17D4F16DFF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829BBB-48F3-463D-98CB-01B79771B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AC829BBB-48F3-463D-98CB-01B79771BE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682B0C-F669-48E7-87AB-F58D3B48E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20682B0C-F669-48E7-87AB-F58D3B48EE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FE30B6-AAD9-4A13-AFCA-D04F77A0A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DDFE30B6-AAD9-4A13-AFCA-D04F77A0A3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FAFCB48-EAFC-4D0F-97E5-5FF1383F6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DFAFCB48-EAFC-4D0F-97E5-5FF1383F6E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EDCFFB-5DE3-4269-AA45-ECCDB9583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23EDCFFB-5DE3-4269-AA45-ECCDB95833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11DC8B-0952-46FB-880E-6AC4927A1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A911DC8B-0952-46FB-880E-6AC4927A1C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98279443"/>
              </p:ext>
            </p:extLst>
          </p:nvPr>
        </p:nvGraphicFramePr>
        <p:xfrm>
          <a:off x="683568" y="836712"/>
          <a:ext cx="760816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716016" y="-2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anose="02040502050405020303" pitchFamily="18" charset="0"/>
                <a:ea typeface="Times New Roman"/>
              </a:rPr>
              <a:t>Формирование начал экологической культуры 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61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9BA39B-23D0-4665-BC5D-BCF8DE45F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449BA39B-23D0-4665-BC5D-BCF8DE45FF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0C838A-2A48-4E3F-96A4-457667EDD9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EB0C838A-2A48-4E3F-96A4-457667EDD9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9444BA2-9FB6-45C9-926C-758E9BC3C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29444BA2-9FB6-45C9-926C-758E9BC3CE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8AF820-5340-4E95-85FD-66EA3E1AE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6D8AF820-5340-4E95-85FD-66EA3E1AE6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639971-6A0A-4398-B0AB-90129F6C8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D4639971-6A0A-4398-B0AB-90129F6C8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98D046-442E-49A9-AD53-4D8208FCF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2698D046-442E-49A9-AD53-4D8208FCF6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FDB6BA-2D86-4510-98BF-D7FB4EF2EE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16FDB6BA-2D86-4510-98BF-D7FB4EF2EE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23F4C5-4EB7-45F7-97A0-88FB3C623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DD23F4C5-4EB7-45F7-97A0-88FB3C623D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530359-FFE3-4D90-8A06-D1336FAA3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14530359-FFE3-4D90-8A06-D1336FAA33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E4F42F-1FC1-434F-9B8C-7C43992B4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C1E4F42F-1FC1-434F-9B8C-7C43992B4F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0"/>
            <a:ext cx="36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anose="02040502050405020303" pitchFamily="18" charset="0"/>
                <a:ea typeface="Calibri"/>
              </a:rPr>
              <a:t>Реализация экологического образования дошкольников</a:t>
            </a:r>
            <a:endParaRPr lang="ru-RU" sz="1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anose="02040502050405020303" pitchFamily="18" charset="0"/>
            </a:endParaRPr>
          </a:p>
        </p:txBody>
      </p:sp>
      <p:pic>
        <p:nvPicPr>
          <p:cNvPr id="2050" name="Picture 2" descr="https://moiro.by/files/00206/obj/120/49253/img/%D0%9D%D0%B5%D0%B4%D0%B2%D0%B5%D1%86%D0%BA%D0%B0%D1%8F%20%D0%B8%20%D0%9B%D1%83%D0%BF%D0%B0%D1%85%D0%B8%D0%BD%D0%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3528392" cy="2834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900igr.net/up/datai/130908/0004-003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64704"/>
            <a:ext cx="4001007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ds04.infourok.ru/uploads/ex/0754/000648e3-dbac5c13/hello_html_m125682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07678"/>
            <a:ext cx="3568592" cy="2675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slide-share.ru/image/2650189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21311"/>
            <a:ext cx="3532532" cy="26451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rucheyok.ru/wp-content/uploads/2019/01/h1jzxak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77072"/>
            <a:ext cx="3536028" cy="26520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99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0"/>
            <a:ext cx="3366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ln w="900" cmpd="sng">
                  <a:solidFill>
                    <a:srgbClr val="94C600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94C600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94C600">
                      <a:satMod val="190000"/>
                      <a:tint val="100000"/>
                      <a:alpha val="74000"/>
                    </a:srgbClr>
                  </a:innerShdw>
                </a:effectLst>
                <a:latin typeface="Georgia" panose="02040502050405020303" pitchFamily="18" charset="0"/>
                <a:ea typeface="Calibri"/>
              </a:rPr>
              <a:t>Реализация экологического образования дошкольников</a:t>
            </a:r>
            <a:endParaRPr lang="ru-RU" sz="1600" b="1" dirty="0">
              <a:ln w="900" cmpd="sng">
                <a:solidFill>
                  <a:srgbClr val="94C600">
                    <a:satMod val="190000"/>
                    <a:alpha val="55000"/>
                  </a:srgbClr>
                </a:solidFill>
                <a:prstDash val="solid"/>
              </a:ln>
              <a:solidFill>
                <a:srgbClr val="94C600">
                  <a:satMod val="200000"/>
                  <a:tint val="3000"/>
                </a:srgbClr>
              </a:solidFill>
              <a:effectLst>
                <a:innerShdw blurRad="101600" dist="76200" dir="5400000">
                  <a:srgbClr val="94C600">
                    <a:satMod val="190000"/>
                    <a:tint val="100000"/>
                    <a:alpha val="74000"/>
                  </a:srgbClr>
                </a:innerShdw>
              </a:effectLst>
              <a:latin typeface="Georgia" panose="02040502050405020303" pitchFamily="18" charset="0"/>
            </a:endParaRPr>
          </a:p>
        </p:txBody>
      </p:sp>
      <p:pic>
        <p:nvPicPr>
          <p:cNvPr id="4" name="Picture 12" descr="https://ufaved.info/upload/iblock/a7b/a7b1e90c3ec66cd9282d1ecae65444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120" y="3645024"/>
            <a:ext cx="3587744" cy="2690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900igr.net/datai/doshkolnoe-obrazovanie/Ekologicheskoe-vospitanie-detej/0008-026-Trudovye-poruchenij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42" y="3429000"/>
            <a:ext cx="3996294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pbs.twimg.com/media/EDeuRztWwAEoP-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1526"/>
            <a:ext cx="3933995" cy="28534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http://rucheek30.ru/wp-content/uploads/SAM_11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64704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65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24744"/>
            <a:ext cx="7024744" cy="1609248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845"/>
              </a:spcAft>
            </a:pPr>
            <a:r>
              <a:rPr lang="ru-RU" b="1" dirty="0" smtClean="0">
                <a:solidFill>
                  <a:srgbClr val="CC0066"/>
                </a:solidFill>
                <a:latin typeface="Georgia" panose="02040502050405020303" pitchFamily="18" charset="0"/>
                <a:ea typeface="Times New Roman"/>
                <a:cs typeface="Arial"/>
              </a:rPr>
              <a:t>Экологическая </a:t>
            </a:r>
            <a:br>
              <a:rPr lang="ru-RU" b="1" dirty="0" smtClean="0">
                <a:solidFill>
                  <a:srgbClr val="CC0066"/>
                </a:solidFill>
                <a:latin typeface="Georgia" panose="02040502050405020303" pitchFamily="18" charset="0"/>
                <a:ea typeface="Times New Roman"/>
                <a:cs typeface="Arial"/>
              </a:rPr>
            </a:br>
            <a:r>
              <a:rPr lang="ru-RU" b="1" dirty="0" smtClean="0">
                <a:solidFill>
                  <a:srgbClr val="CC0066"/>
                </a:solidFill>
                <a:latin typeface="Georgia" panose="02040502050405020303" pitchFamily="18" charset="0"/>
                <a:ea typeface="Times New Roman"/>
                <a:cs typeface="Arial"/>
              </a:rPr>
              <a:t>прогулка в ДОУ</a:t>
            </a:r>
            <a:endParaRPr lang="ru-RU" sz="2400" dirty="0">
              <a:effectLst/>
              <a:latin typeface="Georgia" panose="02040502050405020303" pitchFamily="18" charset="0"/>
              <a:ea typeface="Calibri"/>
              <a:cs typeface="Times New Roman"/>
            </a:endParaRPr>
          </a:p>
        </p:txBody>
      </p:sp>
      <p:pic>
        <p:nvPicPr>
          <p:cNvPr id="3074" name="Picture 2" descr="http://malutka18.ru/wp-content/uploads/2017/05/SAM_0696-1440x10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05" y="3429000"/>
            <a:ext cx="3823663" cy="28677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ромашка30.рф/wp-content/uploads/2018/02/IMG_62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716" y="3429000"/>
            <a:ext cx="3777716" cy="2833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00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862</TotalTime>
  <Words>487</Words>
  <Application>Microsoft Office PowerPoint</Application>
  <PresentationFormat>Экран (4:3)</PresentationFormat>
  <Paragraphs>91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Остин</vt:lpstr>
      <vt:lpstr>Формирование экологического мировоззрения дошкольников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Экологическая  прогулка в ДОУ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экологического мировоззрения дошкольников</dc:title>
  <dc:creator>Мама</dc:creator>
  <cp:lastModifiedBy>Мама</cp:lastModifiedBy>
  <cp:revision>66</cp:revision>
  <dcterms:created xsi:type="dcterms:W3CDTF">2019-12-16T18:21:49Z</dcterms:created>
  <dcterms:modified xsi:type="dcterms:W3CDTF">2019-12-18T21:36:30Z</dcterms:modified>
</cp:coreProperties>
</file>