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75" r:id="rId2"/>
    <p:sldId id="257" r:id="rId3"/>
    <p:sldId id="258" r:id="rId4"/>
    <p:sldId id="279" r:id="rId5"/>
    <p:sldId id="259" r:id="rId6"/>
    <p:sldId id="260" r:id="rId7"/>
    <p:sldId id="262" r:id="rId8"/>
    <p:sldId id="28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8" r:id="rId21"/>
    <p:sldId id="277" r:id="rId22"/>
    <p:sldId id="273" r:id="rId23"/>
    <p:sldId id="274" r:id="rId24"/>
    <p:sldId id="276" r:id="rId25"/>
  </p:sldIdLst>
  <p:sldSz cx="12601575" cy="8893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02">
          <p15:clr>
            <a:srgbClr val="A4A3A4"/>
          </p15:clr>
        </p15:guide>
        <p15:guide id="2" pos="39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842" autoAdjust="0"/>
    <p:restoredTop sz="96441" autoAdjust="0"/>
  </p:normalViewPr>
  <p:slideViewPr>
    <p:cSldViewPr snapToGrid="0">
      <p:cViewPr varScale="1">
        <p:scale>
          <a:sx n="86" d="100"/>
          <a:sy n="86" d="100"/>
        </p:scale>
        <p:origin x="618" y="96"/>
      </p:cViewPr>
      <p:guideLst>
        <p:guide orient="horz" pos="2802"/>
        <p:guide pos="39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08838" y="6937539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25066" y="6293709"/>
            <a:ext cx="11656457" cy="1585126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25066" y="5039468"/>
            <a:ext cx="11656457" cy="1185757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341417" y="8395158"/>
            <a:ext cx="1045931" cy="320154"/>
          </a:xfrm>
        </p:spPr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51181" y="712283"/>
            <a:ext cx="2520315" cy="758801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0079" y="712283"/>
            <a:ext cx="8611076" cy="7588019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935617" y="98818"/>
            <a:ext cx="3990499" cy="37466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1341417" y="8395158"/>
            <a:ext cx="1045931" cy="320154"/>
          </a:xfrm>
        </p:spPr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08838" y="4467213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25066" y="2173890"/>
            <a:ext cx="11656457" cy="1581009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8717" y="3821665"/>
            <a:ext cx="11971496" cy="1536433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15852" y="592878"/>
            <a:ext cx="11971496" cy="1090897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20052" y="2075075"/>
            <a:ext cx="5775722" cy="61264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405801" y="2075075"/>
            <a:ext cx="5985748" cy="61264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20053" y="7015727"/>
            <a:ext cx="11866483" cy="1144585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87870" y="864616"/>
            <a:ext cx="5912922" cy="82961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401426" y="864616"/>
            <a:ext cx="5915245" cy="82961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87870" y="1706586"/>
            <a:ext cx="5912922" cy="51115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406532" y="1706586"/>
            <a:ext cx="5910139" cy="51115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341418" y="8399110"/>
            <a:ext cx="1050131" cy="320154"/>
          </a:xfrm>
        </p:spPr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708838" y="7806235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15852" y="592878"/>
            <a:ext cx="11971496" cy="1090897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7925403" y="703321"/>
            <a:ext cx="3465433" cy="374665"/>
          </a:xfrm>
        </p:spPr>
        <p:txBody>
          <a:bodyPr/>
          <a:lstStyle/>
          <a:p>
            <a:fld id="{D02BBB72-BB32-4FEF-80AF-628F690019D1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708838" y="7584900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30079" y="7114540"/>
            <a:ext cx="11656457" cy="675223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30080" y="790507"/>
            <a:ext cx="4145831" cy="622522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926866" y="790507"/>
            <a:ext cx="7359671" cy="62252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830604" y="799627"/>
            <a:ext cx="6930866" cy="4743027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BB72-BB32-4FEF-80AF-628F690019D1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25065" y="6475707"/>
            <a:ext cx="8086011" cy="677281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25065" y="7175252"/>
            <a:ext cx="8086011" cy="996365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08838" y="1362764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20053" y="2015378"/>
            <a:ext cx="11971496" cy="58690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926116" y="98818"/>
            <a:ext cx="3465433" cy="37466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02BBB72-BB32-4FEF-80AF-628F690019D1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305538" y="98818"/>
            <a:ext cx="4620578" cy="37466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341418" y="8399114"/>
            <a:ext cx="1050131" cy="3170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655034A-BA23-4DDA-B45A-5B5E89EBEAF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20053" y="592879"/>
            <a:ext cx="11971496" cy="108694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708838" y="1362764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708838" y="1371957"/>
            <a:ext cx="11892737" cy="3088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5989" y="1850849"/>
            <a:ext cx="36221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ТАКОЙ</a:t>
            </a:r>
            <a:endParaRPr lang="ru-RU" sz="7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78787" y="3933346"/>
            <a:ext cx="42434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РАЗНЫЙ</a:t>
            </a:r>
            <a:endParaRPr lang="ru-RU" sz="7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17872" y="5592266"/>
            <a:ext cx="21779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САД</a:t>
            </a:r>
            <a:endParaRPr lang="ru-RU" sz="7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ata29.i.gallery.ru/albums/gallery/431841-093ef-102224668-m750x740-u5a5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2284" r="12119" b="12213"/>
          <a:stretch/>
        </p:blipFill>
        <p:spPr bwMode="auto">
          <a:xfrm>
            <a:off x="524110" y="438517"/>
            <a:ext cx="11676504" cy="82067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26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Изящество простоты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/>
          <a:stretch/>
        </p:blipFill>
        <p:spPr bwMode="auto">
          <a:xfrm>
            <a:off x="421011" y="506643"/>
            <a:ext cx="11710875" cy="78186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6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s.homify.com/images/a_0,c_limit,f_auto,h_1024,q_auto,w_1024/v1438883475/p/photo/image/400238/Schau5/aziatskiy-sady-photos-by-roji-japanische-gaert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9" y="366509"/>
            <a:ext cx="11685096" cy="80448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0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49816/e3e2ac23-b70f-452a-ab47-71e23419b4ca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9" y="420408"/>
            <a:ext cx="11676504" cy="81616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5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avatars.mds.yandex.net/get-pdb/202366/f94e6946-944f-4b49-8dcb-a648f8bf2c36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97" y="452747"/>
            <a:ext cx="11710870" cy="79876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42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folksland.net/wp-content/uploads/2018/04/591e19_69fdd6ea230b43b5bd74babf59ae9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9" y="564372"/>
            <a:ext cx="11676504" cy="77502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avatars.mds.yandex.net/get-pdb/1813909/7984ea7d-e549-4bc8-a3f4-8822cbf05ab7/s1200?webp=fals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3450" r="2918" b="3123"/>
          <a:stretch/>
        </p:blipFill>
        <p:spPr bwMode="auto">
          <a:xfrm>
            <a:off x="386643" y="485085"/>
            <a:ext cx="11728057" cy="78798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7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makebestphoto.ru/wp-content/uploads/3/b/8/3b8407664f1376cf4f2de11e9ff710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0" y="395536"/>
            <a:ext cx="11667913" cy="83105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80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7" y="312609"/>
            <a:ext cx="11736649" cy="81601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6073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2" y="334171"/>
            <a:ext cx="5902692" cy="83434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20" y="334171"/>
            <a:ext cx="5685028" cy="834341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9745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91" y="857250"/>
            <a:ext cx="5911284" cy="73999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3" y="876300"/>
            <a:ext cx="6128948" cy="73808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8400795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stihi.ru/pics/2015/05/29/65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7"/>
          <a:stretch/>
        </p:blipFill>
        <p:spPr bwMode="auto">
          <a:xfrm>
            <a:off x="247391" y="337998"/>
            <a:ext cx="6887326" cy="435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37992" y="711511"/>
            <a:ext cx="28478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Сад камней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г. Сочи</a:t>
            </a:r>
            <a:endParaRPr lang="ru-RU" sz="3600" dirty="0"/>
          </a:p>
        </p:txBody>
      </p:sp>
      <p:pic>
        <p:nvPicPr>
          <p:cNvPr id="4" name="Picture 2" descr="где в крыму японский сад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5"/>
          <a:stretch/>
        </p:blipFill>
        <p:spPr bwMode="auto">
          <a:xfrm>
            <a:off x="4965493" y="3652595"/>
            <a:ext cx="7144994" cy="4949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17454" y="6127379"/>
            <a:ext cx="28478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 камней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г. Ялта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86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yaponskij-sad-v-parke-ajvazovsko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1"/>
          <a:stretch/>
        </p:blipFill>
        <p:spPr bwMode="auto">
          <a:xfrm>
            <a:off x="148154" y="251156"/>
            <a:ext cx="8887649" cy="5315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0428" y="5940620"/>
            <a:ext cx="329945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 Cyr"/>
              </a:rPr>
              <a:t>Японский сад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 Cyr"/>
              </a:rPr>
              <a:t>в п.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 Cyr"/>
              </a:rPr>
              <a:t>Партенит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 Cyr"/>
              </a:rPr>
              <a:t>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 Cyr"/>
              </a:rPr>
              <a:t>(Крым)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366" name="Picture 6" descr="vodopad-v-yaponskom-sad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91" y="1925409"/>
            <a:ext cx="5325703" cy="6678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"/>
            <a:ext cx="12601573" cy="8893175"/>
          </a:xfrm>
        </p:spPr>
      </p:pic>
    </p:spTree>
    <p:extLst>
      <p:ext uri="{BB962C8B-B14F-4D97-AF65-F5344CB8AC3E}">
        <p14:creationId xmlns:p14="http://schemas.microsoft.com/office/powerpoint/2010/main" val="9646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8" y="592879"/>
            <a:ext cx="11728057" cy="7782874"/>
          </a:xfrm>
        </p:spPr>
      </p:pic>
    </p:spTree>
    <p:extLst>
      <p:ext uri="{BB962C8B-B14F-4D97-AF65-F5344CB8AC3E}">
        <p14:creationId xmlns:p14="http://schemas.microsoft.com/office/powerpoint/2010/main" val="140382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575197" y="8715312"/>
            <a:ext cx="9451181" cy="5928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631">
            <a:off x="609630" y="624920"/>
            <a:ext cx="4809622" cy="40452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762">
            <a:off x="7429130" y="364161"/>
            <a:ext cx="4723273" cy="41472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86" y="4688299"/>
            <a:ext cx="4553926" cy="39494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95" y="4701594"/>
            <a:ext cx="4658174" cy="38872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2841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0" y="304800"/>
            <a:ext cx="10695373" cy="83014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01964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" y="613317"/>
            <a:ext cx="10560205" cy="785045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81885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2" y="323388"/>
            <a:ext cx="11848344" cy="84512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593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8922" y="7858333"/>
            <a:ext cx="9923736" cy="1616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87" y="4920274"/>
            <a:ext cx="73032" cy="5928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6" y="2"/>
            <a:ext cx="11788200" cy="88931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4843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26" y="1"/>
            <a:ext cx="12678902" cy="9033310"/>
          </a:xfrm>
        </p:spPr>
      </p:pic>
    </p:spTree>
    <p:extLst>
      <p:ext uri="{BB962C8B-B14F-4D97-AF65-F5344CB8AC3E}">
        <p14:creationId xmlns:p14="http://schemas.microsoft.com/office/powerpoint/2010/main" val="122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4" y="646771"/>
            <a:ext cx="11017404" cy="77054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7420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095500"/>
            <a:ext cx="3754352" cy="653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2"/>
          <a:stretch>
            <a:fillRect/>
          </a:stretch>
        </p:blipFill>
        <p:spPr>
          <a:xfrm>
            <a:off x="8305801" y="2343150"/>
            <a:ext cx="4019550" cy="624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628" y="0"/>
            <a:ext cx="4244441" cy="70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52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157</TotalTime>
  <Words>24</Words>
  <Application>Microsoft Office PowerPoint</Application>
  <PresentationFormat>Произвольный</PresentationFormat>
  <Paragraphs>10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Franklin Gothic Book</vt:lpstr>
      <vt:lpstr>Franklin Gothic Medium</vt:lpstr>
      <vt:lpstr>Times New Roman</vt:lpstr>
      <vt:lpstr>Times New Roman Cyr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Такой разный сад</dc:title>
  <dc:creator>Администратор</dc:creator>
  <cp:lastModifiedBy>Администратор</cp:lastModifiedBy>
  <cp:revision>45</cp:revision>
  <dcterms:created xsi:type="dcterms:W3CDTF">2019-10-14T10:19:43Z</dcterms:created>
  <dcterms:modified xsi:type="dcterms:W3CDTF">2019-10-15T17:11:30Z</dcterms:modified>
</cp:coreProperties>
</file>