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sldIdLst>
    <p:sldId id="275" r:id="rId2"/>
    <p:sldId id="257" r:id="rId3"/>
    <p:sldId id="258" r:id="rId4"/>
    <p:sldId id="279" r:id="rId5"/>
    <p:sldId id="259" r:id="rId6"/>
    <p:sldId id="260" r:id="rId7"/>
    <p:sldId id="262" r:id="rId8"/>
    <p:sldId id="280" r:id="rId9"/>
    <p:sldId id="261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8" r:id="rId21"/>
    <p:sldId id="277" r:id="rId22"/>
    <p:sldId id="273" r:id="rId23"/>
    <p:sldId id="274" r:id="rId24"/>
    <p:sldId id="276" r:id="rId25"/>
  </p:sldIdLst>
  <p:sldSz cx="12601575" cy="88931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2">
          <p15:clr>
            <a:srgbClr val="A4A3A4"/>
          </p15:clr>
        </p15:guide>
        <p15:guide id="2" pos="39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842" autoAdjust="0"/>
    <p:restoredTop sz="96441" autoAdjust="0"/>
  </p:normalViewPr>
  <p:slideViewPr>
    <p:cSldViewPr snapToGrid="0">
      <p:cViewPr varScale="1">
        <p:scale>
          <a:sx n="86" d="100"/>
          <a:sy n="86" d="100"/>
        </p:scale>
        <p:origin x="618" y="96"/>
      </p:cViewPr>
      <p:guideLst>
        <p:guide orient="horz" pos="2802"/>
        <p:guide pos="39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08838" y="6937539"/>
            <a:ext cx="11892737" cy="3088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25066" y="6293709"/>
            <a:ext cx="11656457" cy="1585126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25066" y="5039468"/>
            <a:ext cx="11656457" cy="1185757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BB72-BB32-4FEF-80AF-628F690019D1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1341417" y="8395158"/>
            <a:ext cx="1045931" cy="320154"/>
          </a:xfrm>
        </p:spPr>
        <p:txBody>
          <a:bodyPr/>
          <a:lstStyle/>
          <a:p>
            <a:fld id="{8655034A-BA23-4DDA-B45A-5B5E89EBEA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BB72-BB32-4FEF-80AF-628F690019D1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034A-BA23-4DDA-B45A-5B5E89EBEA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451181" y="712283"/>
            <a:ext cx="2520315" cy="758801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0079" y="712283"/>
            <a:ext cx="8611076" cy="7588019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BB72-BB32-4FEF-80AF-628F690019D1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034A-BA23-4DDA-B45A-5B5E89EBEA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BB72-BB32-4FEF-80AF-628F690019D1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935617" y="98818"/>
            <a:ext cx="3990499" cy="37466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341417" y="8395158"/>
            <a:ext cx="1045931" cy="320154"/>
          </a:xfrm>
        </p:spPr>
        <p:txBody>
          <a:bodyPr/>
          <a:lstStyle/>
          <a:p>
            <a:fld id="{8655034A-BA23-4DDA-B45A-5B5E89EBEA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08838" y="4467213"/>
            <a:ext cx="11892737" cy="3088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25066" y="2173890"/>
            <a:ext cx="11656457" cy="1581009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BB72-BB32-4FEF-80AF-628F690019D1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034A-BA23-4DDA-B45A-5B5E89EBEA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8717" y="3821665"/>
            <a:ext cx="11971496" cy="1536433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15852" y="592878"/>
            <a:ext cx="11971496" cy="1090897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20052" y="2075075"/>
            <a:ext cx="5775722" cy="612641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405801" y="2075075"/>
            <a:ext cx="5985748" cy="612641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BB72-BB32-4FEF-80AF-628F690019D1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034A-BA23-4DDA-B45A-5B5E89EBEA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20053" y="7015727"/>
            <a:ext cx="11866483" cy="1144585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87870" y="864616"/>
            <a:ext cx="5912922" cy="829617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401426" y="864616"/>
            <a:ext cx="5915245" cy="829617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87870" y="1706586"/>
            <a:ext cx="5912922" cy="51115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406532" y="1706586"/>
            <a:ext cx="5910139" cy="51115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BB72-BB32-4FEF-80AF-628F690019D1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1418" y="8399110"/>
            <a:ext cx="1050131" cy="320154"/>
          </a:xfrm>
        </p:spPr>
        <p:txBody>
          <a:bodyPr/>
          <a:lstStyle/>
          <a:p>
            <a:fld id="{8655034A-BA23-4DDA-B45A-5B5E89EBEA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708838" y="7806235"/>
            <a:ext cx="11892737" cy="3088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15852" y="592878"/>
            <a:ext cx="11971496" cy="1090897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BB72-BB32-4FEF-80AF-628F690019D1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034A-BA23-4DDA-B45A-5B5E89EBEA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7925403" y="703321"/>
            <a:ext cx="3465433" cy="374665"/>
          </a:xfrm>
        </p:spPr>
        <p:txBody>
          <a:bodyPr/>
          <a:lstStyle/>
          <a:p>
            <a:fld id="{D02BBB72-BB32-4FEF-80AF-628F690019D1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034A-BA23-4DDA-B45A-5B5E89EBEA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708838" y="7584900"/>
            <a:ext cx="11892737" cy="3088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30079" y="7114540"/>
            <a:ext cx="11656457" cy="675223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30080" y="790507"/>
            <a:ext cx="4145831" cy="622522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926866" y="790507"/>
            <a:ext cx="7359671" cy="62252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BB72-BB32-4FEF-80AF-628F690019D1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034A-BA23-4DDA-B45A-5B5E89EBEA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830604" y="799627"/>
            <a:ext cx="6930866" cy="4743027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BB72-BB32-4FEF-80AF-628F690019D1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5034A-BA23-4DDA-B45A-5B5E89EBEA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25065" y="6475707"/>
            <a:ext cx="8086011" cy="677281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25065" y="7175252"/>
            <a:ext cx="8086011" cy="996365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08838" y="1362764"/>
            <a:ext cx="11892737" cy="3088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20053" y="2015378"/>
            <a:ext cx="11971496" cy="586908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926116" y="98818"/>
            <a:ext cx="3465433" cy="37466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02BBB72-BB32-4FEF-80AF-628F690019D1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305538" y="98818"/>
            <a:ext cx="4620578" cy="37466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1341418" y="8399114"/>
            <a:ext cx="1050131" cy="3170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655034A-BA23-4DDA-B45A-5B5E89EBEA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20053" y="592879"/>
            <a:ext cx="11971496" cy="1086944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708838" y="1362764"/>
            <a:ext cx="11892737" cy="3088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708838" y="1371957"/>
            <a:ext cx="11892737" cy="3088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5989" y="1850849"/>
            <a:ext cx="362214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ТАКОЙ</a:t>
            </a:r>
            <a:endParaRPr lang="ru-RU" sz="7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78787" y="3933346"/>
            <a:ext cx="424346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РАЗНЫЙ</a:t>
            </a:r>
            <a:endParaRPr lang="ru-RU" sz="7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17872" y="5592266"/>
            <a:ext cx="217796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САД</a:t>
            </a:r>
            <a:endParaRPr lang="ru-RU" sz="7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data29.i.gallery.ru/albums/gallery/431841-093ef-102224668-m750x740-u5a59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" t="2284" r="12119" b="12213"/>
          <a:stretch/>
        </p:blipFill>
        <p:spPr bwMode="auto">
          <a:xfrm>
            <a:off x="524110" y="438517"/>
            <a:ext cx="11676504" cy="820672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26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Изящество простоты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9"/>
          <a:stretch/>
        </p:blipFill>
        <p:spPr bwMode="auto">
          <a:xfrm>
            <a:off x="421011" y="506643"/>
            <a:ext cx="11710875" cy="781866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66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ages.homify.com/images/a_0,c_limit,f_auto,h_1024,q_auto,w_1024/v1438883475/p/photo/image/400238/Schau5/aziatskiy-sady-photos-by-roji-japanische-gaert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49" y="366509"/>
            <a:ext cx="11685096" cy="804489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50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49816/e3e2ac23-b70f-452a-ab47-71e23419b4ca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59" y="420408"/>
            <a:ext cx="11676504" cy="816161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53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s://avatars.mds.yandex.net/get-pdb/202366/f94e6946-944f-4b49-8dcb-a648f8bf2c36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97" y="452747"/>
            <a:ext cx="11710870" cy="798768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42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olksland.net/wp-content/uploads/2018/04/591e19_69fdd6ea230b43b5bd74babf59ae99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59" y="564372"/>
            <a:ext cx="11676504" cy="775029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3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s://avatars.mds.yandex.net/get-pdb/1813909/7984ea7d-e549-4bc8-a3f4-8822cbf05ab7/s1200?webp=fals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t="3450" r="2918" b="3123"/>
          <a:stretch/>
        </p:blipFill>
        <p:spPr bwMode="auto">
          <a:xfrm>
            <a:off x="386643" y="485085"/>
            <a:ext cx="11728057" cy="787989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37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s://makebestphoto.ru/wp-content/uploads/3/b/8/3b8407664f1376cf4f2de11e9ff710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00" y="395536"/>
            <a:ext cx="11667913" cy="831055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80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7" y="312609"/>
            <a:ext cx="11736649" cy="816016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26073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32" y="334171"/>
            <a:ext cx="5902692" cy="834341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620" y="334171"/>
            <a:ext cx="5685028" cy="834341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39745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591" y="857250"/>
            <a:ext cx="5911284" cy="739993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73" y="876300"/>
            <a:ext cx="6128948" cy="738088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84007958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ww.stihi.ru/pics/2015/05/29/659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97"/>
          <a:stretch/>
        </p:blipFill>
        <p:spPr bwMode="auto">
          <a:xfrm>
            <a:off x="247391" y="337998"/>
            <a:ext cx="6887326" cy="43528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37992" y="711511"/>
            <a:ext cx="284786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Сад камней </a:t>
            </a:r>
          </a:p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г. Сочи</a:t>
            </a:r>
            <a:endParaRPr lang="ru-RU" sz="3600" dirty="0"/>
          </a:p>
        </p:txBody>
      </p:sp>
      <p:pic>
        <p:nvPicPr>
          <p:cNvPr id="4" name="Picture 2" descr="где в крыму японский сад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55"/>
          <a:stretch/>
        </p:blipFill>
        <p:spPr bwMode="auto">
          <a:xfrm>
            <a:off x="4965493" y="3652595"/>
            <a:ext cx="7144994" cy="49495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17454" y="6127379"/>
            <a:ext cx="284786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Сад камней </a:t>
            </a:r>
          </a:p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г. Ялта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861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yaponskij-sad-v-parke-ajvazovsko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1"/>
          <a:stretch/>
        </p:blipFill>
        <p:spPr bwMode="auto">
          <a:xfrm>
            <a:off x="148154" y="251156"/>
            <a:ext cx="8887649" cy="5315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0428" y="5940620"/>
            <a:ext cx="3299459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 Cyr"/>
              </a:rPr>
              <a:t>Японский сад </a:t>
            </a:r>
          </a:p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 Cyr"/>
              </a:rPr>
              <a:t>в п. </a:t>
            </a:r>
            <a:r>
              <a:rPr lang="ru-RU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 Cyr"/>
              </a:rPr>
              <a:t>Партенит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 Cyr"/>
              </a:rPr>
              <a:t> </a:t>
            </a:r>
          </a:p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 Cyr"/>
              </a:rPr>
              <a:t>(Крым)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5366" name="Picture 6" descr="vodopad-v-yaponskom-sad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391" y="1925409"/>
            <a:ext cx="5325703" cy="66787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36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"/>
            <a:ext cx="12601573" cy="8893175"/>
          </a:xfrm>
        </p:spPr>
      </p:pic>
    </p:spTree>
    <p:extLst>
      <p:ext uri="{BB962C8B-B14F-4D97-AF65-F5344CB8AC3E}">
        <p14:creationId xmlns:p14="http://schemas.microsoft.com/office/powerpoint/2010/main" val="96466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78" y="592879"/>
            <a:ext cx="11728057" cy="7782874"/>
          </a:xfrm>
        </p:spPr>
      </p:pic>
    </p:spTree>
    <p:extLst>
      <p:ext uri="{BB962C8B-B14F-4D97-AF65-F5344CB8AC3E}">
        <p14:creationId xmlns:p14="http://schemas.microsoft.com/office/powerpoint/2010/main" val="140382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575197" y="8715312"/>
            <a:ext cx="9451181" cy="5928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2631">
            <a:off x="609630" y="624920"/>
            <a:ext cx="4809622" cy="404528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3762">
            <a:off x="7429130" y="364161"/>
            <a:ext cx="4723273" cy="414724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86" y="4688299"/>
            <a:ext cx="4553926" cy="394948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295" y="4701594"/>
            <a:ext cx="4658174" cy="388726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72841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30" y="304800"/>
            <a:ext cx="10695373" cy="830148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01964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95" y="613317"/>
            <a:ext cx="10560205" cy="785045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581885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12" y="323388"/>
            <a:ext cx="11848344" cy="84512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75933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8922" y="7858333"/>
            <a:ext cx="9923736" cy="1616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287" y="4920274"/>
            <a:ext cx="73032" cy="59288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46" y="2"/>
            <a:ext cx="11788200" cy="889317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54843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326" y="1"/>
            <a:ext cx="12678902" cy="9033310"/>
          </a:xfrm>
        </p:spPr>
      </p:pic>
    </p:spTree>
    <p:extLst>
      <p:ext uri="{BB962C8B-B14F-4D97-AF65-F5344CB8AC3E}">
        <p14:creationId xmlns:p14="http://schemas.microsoft.com/office/powerpoint/2010/main" val="1220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94" y="646771"/>
            <a:ext cx="11017404" cy="770549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57420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2095500"/>
            <a:ext cx="3754352" cy="6532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2"/>
          <a:stretch>
            <a:fillRect/>
          </a:stretch>
        </p:blipFill>
        <p:spPr>
          <a:xfrm>
            <a:off x="8305801" y="2343150"/>
            <a:ext cx="4019550" cy="6245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628" y="0"/>
            <a:ext cx="4244441" cy="70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523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157</TotalTime>
  <Words>24</Words>
  <Application>Microsoft Office PowerPoint</Application>
  <PresentationFormat>Произвольный</PresentationFormat>
  <Paragraphs>10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Franklin Gothic Book</vt:lpstr>
      <vt:lpstr>Franklin Gothic Medium</vt:lpstr>
      <vt:lpstr>Times New Roman</vt:lpstr>
      <vt:lpstr>Times New Roman Cyr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Такой разный сад</dc:title>
  <dc:creator>Администратор</dc:creator>
  <cp:lastModifiedBy>Администратор</cp:lastModifiedBy>
  <cp:revision>45</cp:revision>
  <dcterms:created xsi:type="dcterms:W3CDTF">2019-10-14T10:19:43Z</dcterms:created>
  <dcterms:modified xsi:type="dcterms:W3CDTF">2019-10-15T17:11:30Z</dcterms:modified>
</cp:coreProperties>
</file>