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77" r:id="rId2"/>
    <p:sldId id="276" r:id="rId3"/>
    <p:sldId id="259" r:id="rId4"/>
    <p:sldId id="260" r:id="rId5"/>
    <p:sldId id="261" r:id="rId6"/>
    <p:sldId id="263" r:id="rId7"/>
    <p:sldId id="262" r:id="rId8"/>
    <p:sldId id="265" r:id="rId9"/>
    <p:sldId id="264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7" d="100"/>
          <a:sy n="87" d="100"/>
        </p:scale>
        <p:origin x="-1253" y="149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DB91-BA8B-4B4C-8AA1-E2740F6229D3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94742-055C-46E6-874F-7C82C6B80B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DB91-BA8B-4B4C-8AA1-E2740F6229D3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94742-055C-46E6-874F-7C82C6B80B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DB91-BA8B-4B4C-8AA1-E2740F6229D3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94742-055C-46E6-874F-7C82C6B80B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DB91-BA8B-4B4C-8AA1-E2740F6229D3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94742-055C-46E6-874F-7C82C6B80B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DB91-BA8B-4B4C-8AA1-E2740F6229D3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94742-055C-46E6-874F-7C82C6B80B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DB91-BA8B-4B4C-8AA1-E2740F6229D3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94742-055C-46E6-874F-7C82C6B80B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DB91-BA8B-4B4C-8AA1-E2740F6229D3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94742-055C-46E6-874F-7C82C6B80B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DB91-BA8B-4B4C-8AA1-E2740F6229D3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94742-055C-46E6-874F-7C82C6B80B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DB91-BA8B-4B4C-8AA1-E2740F6229D3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94742-055C-46E6-874F-7C82C6B80B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DB91-BA8B-4B4C-8AA1-E2740F6229D3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C94742-055C-46E6-874F-7C82C6B80B3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BDB91-BA8B-4B4C-8AA1-E2740F6229D3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CC94742-055C-46E6-874F-7C82C6B80B3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A0FBDB91-BA8B-4B4C-8AA1-E2740F6229D3}" type="datetimeFigureOut">
              <a:rPr lang="ru-RU" smtClean="0"/>
              <a:pPr/>
              <a:t>14.03.2023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CC94742-055C-46E6-874F-7C82C6B80B39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685800" y="514352"/>
            <a:ext cx="7846640" cy="1114448"/>
          </a:xfrm>
        </p:spPr>
        <p:txBody>
          <a:bodyPr>
            <a:scene3d>
              <a:camera prst="orthographicFront"/>
              <a:lightRig rig="threePt" dir="t"/>
            </a:scene3d>
            <a:sp3d>
              <a:bevelB w="38100" h="38100"/>
            </a:sp3d>
          </a:bodyPr>
          <a:lstStyle/>
          <a:p>
            <a:pPr algn="ctr"/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Презентация дошкольников среднего возраста </a:t>
            </a:r>
            <a:br>
              <a:rPr lang="ru-RU" sz="2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chemeClr val="accent3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тему: «ВРЕМЕНА ГОДА»</a:t>
            </a:r>
            <a:endParaRPr lang="ru-RU" sz="2800" dirty="0">
              <a:solidFill>
                <a:schemeClr val="accent3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Содержимое 9" descr="http://www.ayurvedaru.ru/wp-content/uploads/2009/09/1-web.jpg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772816"/>
            <a:ext cx="7488832" cy="46805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Осень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0" y="1857364"/>
            <a:ext cx="4038600" cy="443484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ru-RU" dirty="0" smtClean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  <a:latin typeface="+mn-lt"/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Утром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мы во двор идём - </a:t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Листья сыплются дождём, </a:t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 ногами шелестят </a:t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летят, летят, летят...</a:t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 (Осень )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0034" y="1785926"/>
            <a:ext cx="4038600" cy="443484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chemeClr val="tx1"/>
                </a:solidFill>
              </a:rPr>
              <a:t>Осень</a:t>
            </a:r>
          </a:p>
          <a:p>
            <a:pPr marL="0" indent="0">
              <a:buNone/>
            </a:pPr>
            <a:r>
              <a:rPr lang="ru-RU" dirty="0"/>
              <a:t>   </a:t>
            </a:r>
            <a:r>
              <a:rPr lang="ru-RU" dirty="0">
                <a:solidFill>
                  <a:schemeClr val="tx1"/>
                </a:solidFill>
                <a:latin typeface="+mn-lt"/>
              </a:rPr>
              <a:t> Миновало лето, </a:t>
            </a:r>
            <a:br>
              <a:rPr lang="ru-RU" dirty="0">
                <a:solidFill>
                  <a:schemeClr val="tx1"/>
                </a:solidFill>
                <a:latin typeface="+mn-lt"/>
              </a:rPr>
            </a:br>
            <a:r>
              <a:rPr lang="ru-RU" dirty="0">
                <a:solidFill>
                  <a:schemeClr val="tx1"/>
                </a:solidFill>
                <a:latin typeface="+mn-lt"/>
              </a:rPr>
              <a:t>Осень наступила. </a:t>
            </a:r>
            <a:br>
              <a:rPr lang="ru-RU" dirty="0">
                <a:solidFill>
                  <a:schemeClr val="tx1"/>
                </a:solidFill>
                <a:latin typeface="+mn-lt"/>
              </a:rPr>
            </a:br>
            <a:r>
              <a:rPr lang="ru-RU" dirty="0">
                <a:solidFill>
                  <a:schemeClr val="tx1"/>
                </a:solidFill>
                <a:latin typeface="+mn-lt"/>
              </a:rPr>
              <a:t>На полях и в рощах </a:t>
            </a:r>
            <a:br>
              <a:rPr lang="ru-RU" dirty="0">
                <a:solidFill>
                  <a:schemeClr val="tx1"/>
                </a:solidFill>
                <a:latin typeface="+mn-lt"/>
              </a:rPr>
            </a:br>
            <a:r>
              <a:rPr lang="ru-RU" dirty="0">
                <a:solidFill>
                  <a:schemeClr val="tx1"/>
                </a:solidFill>
                <a:latin typeface="+mn-lt"/>
              </a:rPr>
              <a:t>Пусто и уныло. </a:t>
            </a:r>
            <a:br>
              <a:rPr lang="ru-RU" dirty="0">
                <a:solidFill>
                  <a:schemeClr val="tx1"/>
                </a:solidFill>
                <a:latin typeface="+mn-lt"/>
              </a:rPr>
            </a:br>
            <a:r>
              <a:rPr lang="ru-RU" dirty="0">
                <a:solidFill>
                  <a:schemeClr val="tx1"/>
                </a:solidFill>
                <a:latin typeface="+mn-lt"/>
              </a:rPr>
              <a:t/>
            </a:r>
            <a:br>
              <a:rPr lang="ru-RU" dirty="0">
                <a:solidFill>
                  <a:schemeClr val="tx1"/>
                </a:solidFill>
                <a:latin typeface="+mn-lt"/>
              </a:rPr>
            </a:br>
            <a:r>
              <a:rPr lang="ru-RU" dirty="0">
                <a:solidFill>
                  <a:schemeClr val="tx1"/>
                </a:solidFill>
                <a:latin typeface="+mn-lt"/>
              </a:rPr>
              <a:t>Птички улетели, </a:t>
            </a:r>
            <a:br>
              <a:rPr lang="ru-RU" dirty="0">
                <a:solidFill>
                  <a:schemeClr val="tx1"/>
                </a:solidFill>
                <a:latin typeface="+mn-lt"/>
              </a:rPr>
            </a:br>
            <a:r>
              <a:rPr lang="ru-RU" dirty="0">
                <a:solidFill>
                  <a:schemeClr val="tx1"/>
                </a:solidFill>
                <a:latin typeface="+mn-lt"/>
              </a:rPr>
              <a:t>Стали дни короче, </a:t>
            </a:r>
            <a:br>
              <a:rPr lang="ru-RU" dirty="0">
                <a:solidFill>
                  <a:schemeClr val="tx1"/>
                </a:solidFill>
                <a:latin typeface="+mn-lt"/>
              </a:rPr>
            </a:br>
            <a:r>
              <a:rPr lang="ru-RU" dirty="0">
                <a:solidFill>
                  <a:schemeClr val="tx1"/>
                </a:solidFill>
                <a:latin typeface="+mn-lt"/>
              </a:rPr>
              <a:t>Солнышка не видно, </a:t>
            </a:r>
            <a:br>
              <a:rPr lang="ru-RU" dirty="0">
                <a:solidFill>
                  <a:schemeClr val="tx1"/>
                </a:solidFill>
                <a:latin typeface="+mn-lt"/>
              </a:rPr>
            </a:br>
            <a:r>
              <a:rPr lang="ru-RU" dirty="0">
                <a:solidFill>
                  <a:schemeClr val="tx1"/>
                </a:solidFill>
                <a:latin typeface="+mn-lt"/>
              </a:rPr>
              <a:t>Темны, темны ночи. </a:t>
            </a:r>
            <a:br>
              <a:rPr lang="ru-RU" dirty="0">
                <a:solidFill>
                  <a:schemeClr val="tx1"/>
                </a:solidFill>
                <a:latin typeface="+mn-lt"/>
              </a:rPr>
            </a:br>
            <a:r>
              <a:rPr lang="ru-RU" dirty="0">
                <a:solidFill>
                  <a:schemeClr val="tx1"/>
                </a:solidFill>
                <a:latin typeface="+mn-lt"/>
              </a:rPr>
              <a:t/>
            </a:r>
            <a:br>
              <a:rPr lang="ru-RU" dirty="0">
                <a:solidFill>
                  <a:schemeClr val="tx1"/>
                </a:solidFill>
                <a:latin typeface="+mn-lt"/>
              </a:rPr>
            </a:br>
            <a:r>
              <a:rPr lang="ru-RU" i="1" dirty="0">
                <a:solidFill>
                  <a:schemeClr val="tx1"/>
                </a:solidFill>
                <a:latin typeface="+mn-lt"/>
              </a:rPr>
              <a:t>Алексей Плещеев </a:t>
            </a:r>
            <a:endParaRPr lang="ru-RU" dirty="0">
              <a:solidFill>
                <a:schemeClr val="tx1"/>
              </a:solidFill>
              <a:latin typeface="+mn-lt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81507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g0.liveinternet.ru/images/attach/c/0/33/56/33056198_611346osen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316" y="153248"/>
            <a:ext cx="9003684" cy="651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988062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oboi.kards.qip.ru/images/wallpaper/43/fc/64579_1024_76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3" y="116632"/>
            <a:ext cx="8977139" cy="6552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856051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s007.radikal.ru/i300/1011/d5/fe8d137ec1f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186" y="116632"/>
            <a:ext cx="8864302" cy="6624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5284586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428604"/>
            <a:ext cx="8229600" cy="1152128"/>
          </a:xfrm>
        </p:spPr>
        <p:txBody>
          <a:bodyPr/>
          <a:lstStyle/>
          <a:p>
            <a:r>
              <a:rPr lang="ru-RU" dirty="0" smtClean="0"/>
              <a:t>Зима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0" y="1785926"/>
            <a:ext cx="4038600" cy="4214842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ru-RU" sz="2000" dirty="0" smtClean="0">
              <a:solidFill>
                <a:schemeClr val="tx1"/>
              </a:solidFill>
              <a:latin typeface="+mn-lt"/>
            </a:endParaRPr>
          </a:p>
          <a:p>
            <a:pPr marL="0" indent="0" algn="ctr">
              <a:buNone/>
            </a:pPr>
            <a:endParaRPr lang="ru-RU" sz="2000" dirty="0">
              <a:solidFill>
                <a:schemeClr val="tx1"/>
              </a:solidFill>
              <a:latin typeface="+mn-lt"/>
            </a:endParaRPr>
          </a:p>
          <a:p>
            <a:pPr marL="0" indent="0" algn="ctr">
              <a:buNone/>
            </a:pPr>
            <a:r>
              <a:rPr lang="ru-RU" sz="9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Наступили </a:t>
            </a:r>
            <a:r>
              <a:rPr lang="ru-RU" sz="9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холода.</a:t>
            </a:r>
            <a:br>
              <a:rPr lang="ru-RU" sz="9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Обернулась в лед вода.</a:t>
            </a:r>
            <a:br>
              <a:rPr lang="ru-RU" sz="9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Длинноухий зайка серый</a:t>
            </a:r>
            <a:br>
              <a:rPr lang="ru-RU" sz="9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Обернулся зайкой белым.</a:t>
            </a:r>
            <a:br>
              <a:rPr lang="ru-RU" sz="9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Перестал медведь реветь:</a:t>
            </a:r>
            <a:br>
              <a:rPr lang="ru-RU" sz="9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спячку впал в бору медведь.</a:t>
            </a:r>
            <a:br>
              <a:rPr lang="ru-RU" sz="9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Кто скажет, кто знает,</a:t>
            </a:r>
            <a:br>
              <a:rPr lang="ru-RU" sz="9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Когда это бывает?</a:t>
            </a:r>
            <a:br>
              <a:rPr lang="ru-RU" sz="9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(Зима)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71472" y="1571612"/>
            <a:ext cx="4038600" cy="528638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000" b="1" dirty="0">
                <a:solidFill>
                  <a:schemeClr val="tx1"/>
                </a:solidFill>
              </a:rPr>
              <a:t>Береза </a:t>
            </a:r>
          </a:p>
          <a:p>
            <a:pPr marL="0" indent="0">
              <a:buNone/>
            </a:pPr>
            <a:r>
              <a:rPr lang="ru-RU" sz="2000" dirty="0"/>
              <a:t>   </a:t>
            </a:r>
            <a:r>
              <a:rPr lang="ru-RU" sz="2000" dirty="0" smtClean="0"/>
              <a:t> </a:t>
            </a: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Белая береза</a:t>
            </a:r>
            <a:b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 моим окном</a:t>
            </a:r>
            <a:b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Принакрылась снегом,</a:t>
            </a:r>
            <a:b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Точно серебром.</a:t>
            </a:r>
            <a:b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пушистых ветках</a:t>
            </a:r>
            <a:b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Снежною каймой</a:t>
            </a:r>
            <a:b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Распустились кисти</a:t>
            </a:r>
            <a:b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Белой бахромой.</a:t>
            </a:r>
            <a:b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стоит береза</a:t>
            </a:r>
            <a:b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сонной тишине,</a:t>
            </a:r>
            <a:b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горят снежинки</a:t>
            </a:r>
            <a:b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золотом огне.</a:t>
            </a:r>
            <a:b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 заря, лениво</a:t>
            </a:r>
            <a:b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Обходя кругом,</a:t>
            </a:r>
            <a:b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Обсыпает ветки</a:t>
            </a:r>
            <a:b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Новым серебром</a:t>
            </a:r>
            <a:r>
              <a:rPr lang="ru-RU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Сергей Есенин </a:t>
            </a:r>
            <a:endParaRPr lang="ru-RU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800" dirty="0">
                <a:solidFill>
                  <a:schemeClr val="tx1"/>
                </a:solidFill>
                <a:latin typeface="+mn-lt"/>
              </a:rPr>
              <a:t> </a:t>
            </a:r>
          </a:p>
          <a:p>
            <a:endParaRPr lang="ru-RU" sz="800" dirty="0"/>
          </a:p>
        </p:txBody>
      </p:sp>
    </p:spTree>
    <p:extLst>
      <p:ext uri="{BB962C8B-B14F-4D97-AF65-F5344CB8AC3E}">
        <p14:creationId xmlns:p14="http://schemas.microsoft.com/office/powerpoint/2010/main" val="28195494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orld-baget.ru/d/89059/d/3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84976" cy="6552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9008577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radikal.ua/data/upload/ba193/49112/5ffcee278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3042432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g-fotki.yandex.ru/get/12/s-galych.0/0_62c0_82dfb0b_XL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319470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428868"/>
            <a:ext cx="7772400" cy="1728193"/>
          </a:xfrm>
        </p:spPr>
        <p:txBody>
          <a:bodyPr/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43747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28662" y="2071678"/>
            <a:ext cx="4572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Круглый год</a:t>
            </a:r>
          </a:p>
          <a:p>
            <a:endParaRPr lang="ru-RU" i="1" dirty="0" smtClean="0"/>
          </a:p>
          <a:p>
            <a:r>
              <a:rPr lang="ru-RU" i="1" dirty="0" smtClean="0"/>
              <a:t>Зима</a:t>
            </a:r>
            <a:r>
              <a:rPr lang="ru-RU" dirty="0" smtClean="0"/>
              <a:t> приходит ненароком,</a:t>
            </a:r>
            <a:br>
              <a:rPr lang="ru-RU" dirty="0" smtClean="0"/>
            </a:br>
            <a:r>
              <a:rPr lang="ru-RU" dirty="0" smtClean="0"/>
              <a:t>По всем статьям беря свое.</a:t>
            </a:r>
            <a:br>
              <a:rPr lang="ru-RU" dirty="0" smtClean="0"/>
            </a:br>
            <a:r>
              <a:rPr lang="ru-RU" dirty="0" smtClean="0"/>
              <a:t>Она должна уж быть по срокам,</a:t>
            </a:r>
            <a:br>
              <a:rPr lang="ru-RU" dirty="0" smtClean="0"/>
            </a:br>
            <a:r>
              <a:rPr lang="ru-RU" dirty="0" smtClean="0"/>
              <a:t>А вот, поди ж ты, – нет ее!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И вдруг, однажды, спозаранку,</a:t>
            </a:r>
            <a:br>
              <a:rPr lang="ru-RU" dirty="0" smtClean="0"/>
            </a:br>
            <a:r>
              <a:rPr lang="ru-RU" dirty="0" smtClean="0"/>
              <a:t>Взглянул в оконное стекло</a:t>
            </a:r>
            <a:br>
              <a:rPr lang="ru-RU" dirty="0" smtClean="0"/>
            </a:br>
            <a:r>
              <a:rPr lang="ru-RU" dirty="0" smtClean="0"/>
              <a:t>И видишь "скатерть-самобранку" –</a:t>
            </a:r>
            <a:br>
              <a:rPr lang="ru-RU" dirty="0" smtClean="0"/>
            </a:br>
            <a:r>
              <a:rPr lang="ru-RU" dirty="0" smtClean="0"/>
              <a:t>Везде, вокруг, белым-бело...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i="1" dirty="0" smtClean="0"/>
              <a:t>Весна</a:t>
            </a:r>
            <a:r>
              <a:rPr lang="ru-RU" dirty="0" smtClean="0"/>
              <a:t> приходит постепенно:</a:t>
            </a:r>
            <a:br>
              <a:rPr lang="ru-RU" dirty="0" smtClean="0"/>
            </a:br>
            <a:r>
              <a:rPr lang="ru-RU" dirty="0" smtClean="0"/>
              <a:t>В полях неслышно тает снег,</a:t>
            </a:r>
            <a:br>
              <a:rPr lang="ru-RU" dirty="0" smtClean="0"/>
            </a:br>
            <a:r>
              <a:rPr lang="ru-RU" dirty="0" smtClean="0"/>
              <a:t>Побег из ледяного плена</a:t>
            </a:r>
            <a:br>
              <a:rPr lang="ru-RU" dirty="0" smtClean="0"/>
            </a:br>
            <a:r>
              <a:rPr lang="ru-RU" dirty="0" smtClean="0"/>
              <a:t>Готовят тайно воды рек.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72034" y="3000372"/>
            <a:ext cx="407196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Уж по ночам не те морозы,</a:t>
            </a:r>
            <a:br>
              <a:rPr lang="ru-RU" dirty="0" smtClean="0"/>
            </a:br>
            <a:r>
              <a:rPr lang="ru-RU" dirty="0" smtClean="0"/>
              <a:t>И вот уже летит скворец</a:t>
            </a:r>
            <a:br>
              <a:rPr lang="ru-RU" dirty="0" smtClean="0"/>
            </a:br>
            <a:r>
              <a:rPr lang="ru-RU" dirty="0" smtClean="0"/>
              <a:t>В свой домик на стволе березы...</a:t>
            </a:r>
            <a:br>
              <a:rPr lang="ru-RU" dirty="0" smtClean="0"/>
            </a:br>
            <a:r>
              <a:rPr lang="ru-RU" dirty="0" smtClean="0"/>
              <a:t>Пришла Весна. Зиме конец!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А за Весной приходит </a:t>
            </a:r>
            <a:r>
              <a:rPr lang="ru-RU" i="1" dirty="0" smtClean="0"/>
              <a:t>Лето</a:t>
            </a:r>
            <a:r>
              <a:rPr lang="ru-RU" dirty="0" smtClean="0"/>
              <a:t>,</a:t>
            </a:r>
            <a:br>
              <a:rPr lang="ru-RU" dirty="0" smtClean="0"/>
            </a:br>
            <a:r>
              <a:rPr lang="ru-RU" dirty="0" smtClean="0"/>
              <a:t>За Летом </a:t>
            </a:r>
            <a:r>
              <a:rPr lang="ru-RU" i="1" dirty="0" smtClean="0"/>
              <a:t>Осень</a:t>
            </a:r>
            <a:r>
              <a:rPr lang="ru-RU" dirty="0" smtClean="0"/>
              <a:t> в свой черед,</a:t>
            </a:r>
            <a:br>
              <a:rPr lang="ru-RU" dirty="0" smtClean="0"/>
            </a:br>
            <a:r>
              <a:rPr lang="ru-RU" dirty="0" smtClean="0"/>
              <a:t>И вновь Зима. И снова где-то</a:t>
            </a:r>
            <a:br>
              <a:rPr lang="ru-RU" dirty="0" smtClean="0"/>
            </a:br>
            <a:r>
              <a:rPr lang="ru-RU" dirty="0" smtClean="0"/>
              <a:t>Весна торопится в поход.</a:t>
            </a:r>
            <a:br>
              <a:rPr lang="ru-RU" dirty="0" smtClean="0"/>
            </a:br>
            <a:r>
              <a:rPr lang="ru-RU" i="1" dirty="0" smtClean="0"/>
              <a:t>(С. Михалков)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142976" y="1071546"/>
            <a:ext cx="337618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ВСТУПЛЕНИЕ</a:t>
            </a:r>
            <a:endParaRPr lang="ru-RU" sz="4400" b="1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339552"/>
          </a:xfrm>
        </p:spPr>
        <p:txBody>
          <a:bodyPr/>
          <a:lstStyle/>
          <a:p>
            <a:r>
              <a:rPr lang="ru-RU" dirty="0" smtClean="0"/>
              <a:t>Весна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43438" y="1857364"/>
            <a:ext cx="4038600" cy="443484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Зазвенели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ручьи, </a:t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прилетели грачи. </a:t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улей пчела </a:t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первый мёд принесла. </a:t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Кто скажет, кто знает, </a:t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когда это бывает?</a:t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Ответ (Весна</a:t>
            </a:r>
            <a:r>
              <a:rPr lang="ru-RU" i="1" dirty="0"/>
              <a:t>)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0034" y="1785926"/>
            <a:ext cx="4038600" cy="443484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снег повсюду тает</a:t>
            </a:r>
            <a:r>
              <a:rPr lang="ru-RU" b="1" dirty="0">
                <a:solidFill>
                  <a:schemeClr val="tx1"/>
                </a:solidFill>
              </a:rPr>
              <a:t> </a:t>
            </a:r>
          </a:p>
          <a:p>
            <a:pPr marL="0" indent="0">
              <a:buNone/>
            </a:pPr>
            <a:endParaRPr lang="ru-RU" dirty="0" smtClean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снег повсюду тает,</a:t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День становится длинней,</a:t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все зазеленело</a:t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 в полях звенит ручей,</a:t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стал теплее ветер,</a:t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птицам не до сна,</a:t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солнце ярче светит,</a:t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Значит, к нам пришла весна.</a:t>
            </a:r>
            <a:r>
              <a:rPr lang="ru-RU" dirty="0">
                <a:solidFill>
                  <a:schemeClr val="tx1"/>
                </a:solidFill>
                <a:latin typeface="+mn-lt"/>
              </a:rPr>
              <a:t/>
            </a:r>
            <a:br>
              <a:rPr lang="ru-RU" dirty="0">
                <a:solidFill>
                  <a:schemeClr val="tx1"/>
                </a:solidFill>
                <a:latin typeface="+mn-lt"/>
              </a:rPr>
            </a:br>
            <a:r>
              <a:rPr lang="ru-RU" dirty="0">
                <a:solidFill>
                  <a:schemeClr val="tx1"/>
                </a:solidFill>
                <a:latin typeface="+mn-lt"/>
              </a:rPr>
              <a:t/>
            </a:r>
            <a:br>
              <a:rPr lang="ru-RU" dirty="0">
                <a:solidFill>
                  <a:schemeClr val="tx1"/>
                </a:solidFill>
                <a:latin typeface="+mn-lt"/>
              </a:rPr>
            </a:br>
            <a:r>
              <a:rPr lang="ru-RU" i="1" dirty="0">
                <a:solidFill>
                  <a:schemeClr val="tx1"/>
                </a:solidFill>
                <a:latin typeface="+mn-lt"/>
              </a:rPr>
              <a:t>Е. </a:t>
            </a:r>
            <a:r>
              <a:rPr lang="ru-RU" i="1" dirty="0" err="1">
                <a:solidFill>
                  <a:schemeClr val="tx1"/>
                </a:solidFill>
                <a:latin typeface="+mn-lt"/>
              </a:rPr>
              <a:t>Карганова</a:t>
            </a:r>
            <a:r>
              <a:rPr lang="ru-RU" i="1" dirty="0">
                <a:solidFill>
                  <a:schemeClr val="tx1"/>
                </a:solidFill>
                <a:latin typeface="+mn-lt"/>
              </a:rPr>
              <a:t> </a:t>
            </a:r>
            <a:endParaRPr lang="ru-RU" dirty="0">
              <a:solidFill>
                <a:schemeClr val="tx1"/>
              </a:solidFill>
              <a:latin typeface="+mn-lt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8650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g1.liveinternet.ru/images/attach/c/2/68/33/68033029_0_1dd07_8f866e8c_XL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56984" cy="6552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83573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cs10831.userapi.com/u800215/-14/x_79dcdb5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93882" cy="6624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366420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1224136"/>
          </a:xfrm>
        </p:spPr>
        <p:txBody>
          <a:bodyPr/>
          <a:lstStyle/>
          <a:p>
            <a:r>
              <a:rPr lang="ru-RU" dirty="0" smtClean="0"/>
              <a:t>Лето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0" y="1785926"/>
            <a:ext cx="4038600" cy="443484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endParaRPr lang="ru-RU" dirty="0" smtClean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endParaRPr lang="ru-RU" dirty="0">
              <a:solidFill>
                <a:schemeClr val="tx1"/>
              </a:solidFill>
              <a:latin typeface="+mn-lt"/>
            </a:endParaRPr>
          </a:p>
          <a:p>
            <a:pPr marL="0" indent="0" algn="ctr">
              <a:buNone/>
            </a:pP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Солнце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печет,</a:t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Липа цветет.</a:t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Рожь колосится,</a:t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Золотится пшеница.</a:t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Кто скажет, кто знает,</a:t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Когда это бывает?</a:t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(Лето)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57158" y="1785926"/>
            <a:ext cx="4038600" cy="443484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b="1" dirty="0">
                <a:solidFill>
                  <a:schemeClr val="tx1"/>
                </a:solidFill>
              </a:rPr>
              <a:t>Лето</a:t>
            </a:r>
          </a:p>
          <a:p>
            <a:pPr marL="0" indent="0">
              <a:buNone/>
            </a:pP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в небе ходят грозы,</a:t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травы расцвели,</a:t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рано утром росы</a:t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Гнут былинки до земли,</a:t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в рощах над калиной</a:t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Вплоть до ночи гул пчелиный,</a:t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Если солнышком согрета</a:t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Вся вода в реке до дна –</a:t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Значит, это уже лето!</a:t>
            </a:r>
            <a:b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Значит, кончилась весна!</a:t>
            </a:r>
            <a:r>
              <a:rPr lang="ru-RU" dirty="0">
                <a:solidFill>
                  <a:schemeClr val="tx1"/>
                </a:solidFill>
                <a:latin typeface="+mn-lt"/>
              </a:rPr>
              <a:t/>
            </a:r>
            <a:br>
              <a:rPr lang="ru-RU" dirty="0">
                <a:solidFill>
                  <a:schemeClr val="tx1"/>
                </a:solidFill>
                <a:latin typeface="+mn-lt"/>
              </a:rPr>
            </a:br>
            <a:r>
              <a:rPr lang="ru-RU" dirty="0">
                <a:solidFill>
                  <a:schemeClr val="tx1"/>
                </a:solidFill>
                <a:latin typeface="+mn-lt"/>
              </a:rPr>
              <a:t/>
            </a:r>
            <a:br>
              <a:rPr lang="ru-RU" dirty="0">
                <a:solidFill>
                  <a:schemeClr val="tx1"/>
                </a:solidFill>
                <a:latin typeface="+mn-lt"/>
              </a:rPr>
            </a:br>
            <a:r>
              <a:rPr lang="ru-RU" i="1" dirty="0">
                <a:solidFill>
                  <a:schemeClr val="tx1"/>
                </a:solidFill>
                <a:latin typeface="+mn-lt"/>
              </a:rPr>
              <a:t>Я. Ким </a:t>
            </a:r>
            <a:endParaRPr lang="ru-RU" dirty="0">
              <a:solidFill>
                <a:schemeClr val="tx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37206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huashendonetsk.at.ua/1278845452_69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779407" cy="6624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480514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www.stihi.ru/pics/2012/07/03/5258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20096"/>
            <a:ext cx="8940571" cy="654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7574021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ttp://img-fotki.yandex.ru/get/5302/ya-stranac.c9/0_5ae91_13d93805_XL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376" y="116632"/>
            <a:ext cx="8712968" cy="6624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7748531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138</TotalTime>
  <Words>55</Words>
  <Application>Microsoft Office PowerPoint</Application>
  <PresentationFormat>Экран (4:3)</PresentationFormat>
  <Paragraphs>33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Поток</vt:lpstr>
      <vt:lpstr>Презентация дошкольников среднего возраста  на тему: «ВРЕМЕНА ГОДА»</vt:lpstr>
      <vt:lpstr>Презентация PowerPoint</vt:lpstr>
      <vt:lpstr>Весна</vt:lpstr>
      <vt:lpstr>Презентация PowerPoint</vt:lpstr>
      <vt:lpstr>Презентация PowerPoint</vt:lpstr>
      <vt:lpstr>Лето</vt:lpstr>
      <vt:lpstr>Презентация PowerPoint</vt:lpstr>
      <vt:lpstr>Презентация PowerPoint</vt:lpstr>
      <vt:lpstr>Презентация PowerPoint</vt:lpstr>
      <vt:lpstr>Осень</vt:lpstr>
      <vt:lpstr>Презентация PowerPoint</vt:lpstr>
      <vt:lpstr>Презентация PowerPoint</vt:lpstr>
      <vt:lpstr>Презентация PowerPoint</vt:lpstr>
      <vt:lpstr>Зима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Времена года</dc:title>
  <dc:creator>User</dc:creator>
  <cp:lastModifiedBy>user</cp:lastModifiedBy>
  <cp:revision>16</cp:revision>
  <dcterms:created xsi:type="dcterms:W3CDTF">2013-01-21T06:03:38Z</dcterms:created>
  <dcterms:modified xsi:type="dcterms:W3CDTF">2023-03-14T11:53:34Z</dcterms:modified>
</cp:coreProperties>
</file>