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76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FBDB91-BA8B-4B4C-8AA1-E2740F6229D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6640" cy="1114448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дошкольников среднего возраста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«ВРЕМЕНА ГОДА»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://www.ayurvedaru.ru/wp-content/uploads/2009/09/1-web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8883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857364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во двор идём -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сыплются дождём,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ногами шелестят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летят, летят, летят...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(Осень 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Осень</a:t>
            </a:r>
          </a:p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Миновало лето,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Осень наступила.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На полях и в рощах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Пусто и уныло.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Птички улетели,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Стали дни короче,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Солнышка не видно,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Темны, темны ночи.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Алексей Плещеев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5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0/33/56/33056198_611346os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6" y="153248"/>
            <a:ext cx="9003684" cy="6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8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.kards.qip.ru/images/wallpaper/43/fc/64579_1024_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7713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60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7.radikal.ru/i300/1011/d5/fe8d137ec1f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6" y="116632"/>
            <a:ext cx="886430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84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52128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85926"/>
            <a:ext cx="4038600" cy="42148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Наступили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холода.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Обернулась в лед вода.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Длинноухий зайка серый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Обернулся зайкой белым.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Перестал медведь реветь: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спячку впал в бору медведь.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(Зима)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472" y="1571612"/>
            <a:ext cx="4038600" cy="5286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Береза </a:t>
            </a:r>
          </a:p>
          <a:p>
            <a:pPr marL="0" indent="0">
              <a:buNone/>
            </a:pPr>
            <a:r>
              <a:rPr lang="ru-RU" sz="2000" dirty="0"/>
              <a:t>   </a:t>
            </a:r>
            <a:r>
              <a:rPr lang="ru-RU" sz="2000" dirty="0" smtClean="0"/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береза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моим окном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Принакрылась снегом,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 серебром.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пушистых ветках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Снежною каймой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Распустились кисти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Белой бахромой.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стоит береза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сонной тишине,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горят снежинки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золотом огне.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заря, лениво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Обходя кругом,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Обсыпает ветки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Новым серебром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Есенин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1954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rld-baget.ru/d/89059/d/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08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dikal.ua/data/upload/ba193/49112/5ffcee27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42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12/s-galych.0/0_62c0_82dfb0b_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94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72819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7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07167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Круглый год</a:t>
            </a:r>
          </a:p>
          <a:p>
            <a:endParaRPr lang="ru-RU" i="1" dirty="0" smtClean="0"/>
          </a:p>
          <a:p>
            <a:r>
              <a:rPr lang="ru-RU" i="1" dirty="0" smtClean="0"/>
              <a:t>Зима</a:t>
            </a:r>
            <a:r>
              <a:rPr lang="ru-RU" dirty="0" smtClean="0"/>
              <a:t> приходит ненароком,</a:t>
            </a:r>
            <a:br>
              <a:rPr lang="ru-RU" dirty="0" smtClean="0"/>
            </a:br>
            <a:r>
              <a:rPr lang="ru-RU" dirty="0" smtClean="0"/>
              <a:t>По всем статьям беря свое.</a:t>
            </a:r>
            <a:br>
              <a:rPr lang="ru-RU" dirty="0" smtClean="0"/>
            </a:br>
            <a:r>
              <a:rPr lang="ru-RU" dirty="0" smtClean="0"/>
              <a:t>Она должна уж быть по срокам,</a:t>
            </a:r>
            <a:br>
              <a:rPr lang="ru-RU" dirty="0" smtClean="0"/>
            </a:br>
            <a:r>
              <a:rPr lang="ru-RU" dirty="0" smtClean="0"/>
              <a:t>А вот, поди ж ты, – нет ее!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вдруг, однажды, спозаранку,</a:t>
            </a:r>
            <a:br>
              <a:rPr lang="ru-RU" dirty="0" smtClean="0"/>
            </a:br>
            <a:r>
              <a:rPr lang="ru-RU" dirty="0" smtClean="0"/>
              <a:t>Взглянул в оконное стекло</a:t>
            </a:r>
            <a:br>
              <a:rPr lang="ru-RU" dirty="0" smtClean="0"/>
            </a:br>
            <a:r>
              <a:rPr lang="ru-RU" dirty="0" smtClean="0"/>
              <a:t>И видишь "скатерть-самобранку" –</a:t>
            </a:r>
            <a:br>
              <a:rPr lang="ru-RU" dirty="0" smtClean="0"/>
            </a:br>
            <a:r>
              <a:rPr lang="ru-RU" dirty="0" smtClean="0"/>
              <a:t>Везде, вокруг, белым-бело...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Весна</a:t>
            </a:r>
            <a:r>
              <a:rPr lang="ru-RU" dirty="0" smtClean="0"/>
              <a:t> приходит постепенно:</a:t>
            </a:r>
            <a:br>
              <a:rPr lang="ru-RU" dirty="0" smtClean="0"/>
            </a:br>
            <a:r>
              <a:rPr lang="ru-RU" dirty="0" smtClean="0"/>
              <a:t>В полях неслышно тает снег,</a:t>
            </a:r>
            <a:br>
              <a:rPr lang="ru-RU" dirty="0" smtClean="0"/>
            </a:br>
            <a:r>
              <a:rPr lang="ru-RU" dirty="0" smtClean="0"/>
              <a:t>Побег из ледяного плена</a:t>
            </a:r>
            <a:br>
              <a:rPr lang="ru-RU" dirty="0" smtClean="0"/>
            </a:br>
            <a:r>
              <a:rPr lang="ru-RU" dirty="0" smtClean="0"/>
              <a:t>Готовят тайно воды рек.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34" y="3000372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 по ночам не те морозы,</a:t>
            </a:r>
            <a:br>
              <a:rPr lang="ru-RU" dirty="0" smtClean="0"/>
            </a:br>
            <a:r>
              <a:rPr lang="ru-RU" dirty="0" smtClean="0"/>
              <a:t>И вот уже летит скворец</a:t>
            </a:r>
            <a:br>
              <a:rPr lang="ru-RU" dirty="0" smtClean="0"/>
            </a:br>
            <a:r>
              <a:rPr lang="ru-RU" dirty="0" smtClean="0"/>
              <a:t>В свой домик на стволе березы...</a:t>
            </a:r>
            <a:br>
              <a:rPr lang="ru-RU" dirty="0" smtClean="0"/>
            </a:br>
            <a:r>
              <a:rPr lang="ru-RU" dirty="0" smtClean="0"/>
              <a:t>Пришла Весна. Зиме конец!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за Весной приходит </a:t>
            </a:r>
            <a:r>
              <a:rPr lang="ru-RU" i="1" dirty="0" smtClean="0"/>
              <a:t>Лето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За Летом </a:t>
            </a:r>
            <a:r>
              <a:rPr lang="ru-RU" i="1" dirty="0" smtClean="0"/>
              <a:t>Осень</a:t>
            </a:r>
            <a:r>
              <a:rPr lang="ru-RU" dirty="0" smtClean="0"/>
              <a:t> в свой черед,</a:t>
            </a:r>
            <a:br>
              <a:rPr lang="ru-RU" dirty="0" smtClean="0"/>
            </a:br>
            <a:r>
              <a:rPr lang="ru-RU" dirty="0" smtClean="0"/>
              <a:t>И вновь Зима. И снова где-то</a:t>
            </a:r>
            <a:br>
              <a:rPr lang="ru-RU" dirty="0" smtClean="0"/>
            </a:br>
            <a:r>
              <a:rPr lang="ru-RU" dirty="0" smtClean="0"/>
              <a:t>Весна торопится в поход.</a:t>
            </a:r>
            <a:br>
              <a:rPr lang="ru-RU" dirty="0" smtClean="0"/>
            </a:br>
            <a:r>
              <a:rPr lang="ru-RU" i="1" dirty="0" smtClean="0"/>
              <a:t>(С. Михалков)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337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ВСТУПЛЕНИЕ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38" y="1857364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Зазвенели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ручьи,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прилетели грачи.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улей пчела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мёд принесла.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(Весна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снег повсюду тает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 повсюду тает,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становится длинней,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все зазеленело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полях звенит ручей,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к нам пришла весна.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Е.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Карганова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68/33/68033029_0_1dd07_8f866e8c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57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831.userapi.com/u800215/-14/x_79dcdb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38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64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1785926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Липа цветет.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Рожь колосится,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Золотится пшеница.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(Лето)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7158" y="1785926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Лето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небе ходят грозы,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травы расцвели,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рано утром росы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Гнут былинки до земли,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 рощах над калиной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Вплоть до ночи гул пчелиный,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солнышком согрета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вода в реке до дна –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это уже лето!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Значит, кончилась весна!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Я. Ким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0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uashendonetsk.at.ua/1278845452_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9407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05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2/07/03/52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96"/>
            <a:ext cx="8940571" cy="654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40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302/ya-stranac.c9/0_5ae91_13d93805_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" y="116632"/>
            <a:ext cx="871296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485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55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дошкольников среднего возраста  на тему: «ВРЕМЕНА ГОДА»</vt:lpstr>
      <vt:lpstr>Презентация PowerPoint</vt:lpstr>
      <vt:lpstr>Весна</vt:lpstr>
      <vt:lpstr>Презентация PowerPoint</vt:lpstr>
      <vt:lpstr>Презентация PowerPoint</vt:lpstr>
      <vt:lpstr>Лето</vt:lpstr>
      <vt:lpstr>Презентация PowerPoint</vt:lpstr>
      <vt:lpstr>Презентация PowerPoint</vt:lpstr>
      <vt:lpstr>Презентация PowerPoint</vt:lpstr>
      <vt:lpstr>Осень</vt:lpstr>
      <vt:lpstr>Презентация PowerPoint</vt:lpstr>
      <vt:lpstr>Презентация PowerPoint</vt:lpstr>
      <vt:lpstr>Презентация PowerPoint</vt:lpstr>
      <vt:lpstr>Зима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User</dc:creator>
  <cp:lastModifiedBy>user</cp:lastModifiedBy>
  <cp:revision>16</cp:revision>
  <dcterms:created xsi:type="dcterms:W3CDTF">2013-01-21T06:03:38Z</dcterms:created>
  <dcterms:modified xsi:type="dcterms:W3CDTF">2023-03-14T11:53:34Z</dcterms:modified>
</cp:coreProperties>
</file>