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F2CE2-1FDC-4BC1-86E4-71A200AACB03}" type="datetimeFigureOut">
              <a:rPr lang="ru-RU" smtClean="0"/>
              <a:pPr/>
              <a:t>03.02.2022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F3CB8-FE2F-42D9-BACC-7097717ACB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9;&#1072;&#1081;&#1090;&#1086;&#1073;&#1088;&#1072;&#1079;&#1086;&#1074;&#1072;&#1085;&#1080;&#1103;.&#1088;&#1092;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lex\Desktop\Мои презентации\шаблоны для презентаций\hjvfir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(ЯСЛИ - САД) №1 «РОМАШКА»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ГОРОДСКОЙ ОКРУГ КРАСНОПЕРЕКОПСК РЕСПУБЛИКИ КРЫМ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2420888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ДИДАКТИЧЕСКИХ ИГОР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«ЭТОТ УДИВИТЕЛЬНЫЙ КРЫМ»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581128"/>
            <a:ext cx="4572000" cy="8754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400" dirty="0" smtClean="0">
                <a:solidFill>
                  <a:srgbClr val="007A00"/>
                </a:solidFill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Харченко </a:t>
            </a:r>
          </a:p>
          <a:p>
            <a:pPr algn="ctr">
              <a:lnSpc>
                <a:spcPct val="11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Елена Александровна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58611" y="6165304"/>
            <a:ext cx="3412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Красноперекопск,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1467_197-p-fon-dlya-vospitatelya-detskogo-sada-2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95736" y="631141"/>
            <a:ext cx="507605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Игровое упражнение «Крымские  загадки»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 ходе отгадывания загадок закреплять знания о достопримечательностях Республики Крым, развивать память, воображение, фантазию.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Педагог загадывает загадку с описанием  о каком-нибудь памятном месте  в Республике Крым, дети  отгадывают и находят это место на карте-схеме Крыма.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(Я работаю в такси.  Нахожусь на улице ____. Как быстрее доехать до автовокзала.)</a:t>
            </a: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Дидактическая игра «Найди свой дом»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Цели: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Сформировать у детей знания о своем населенном пункте, о месте своего дома в нем, о разнообразии зданий, имеющихся в населенном пункте, развивать у детей внимательность, наблюдательность, умение  находить свой дом среди остальных;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2. Воспитывать у детей интерес к родному населенному пункту.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Детям предлагаются карточки, на которых изображено несколько зданий, необходимо найти свой дом и аргументировать ответ. Определить  дом на карте-схеме населенном пункте.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1399_99-p-fon-dlya-vospitatelya-detskogo-sada-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27370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331640" y="317848"/>
            <a:ext cx="6408712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Дидактическая игра «Подбери подарок  к  новоселью»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hlinkClick r:id="rId3"/>
              </a:rPr>
              <a:t>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Формировать у детей представления о разнообразии культур, традиций  в Крыму.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2. Развивать у детей логическое мышление, умение классифицировать предметы по какому-либо признаку;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3. Воспитывать интерес к  традициям  народов, населяющих Крым.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Детям предлагается разложить отдельные карточки, на то поле, которому они соответствуют. Например, в доме крымских татар те предметы, которые традиционно находятся в их домах. Для проверки можно предложить детям перевернуть карточки изнаночной стороной, если карточки одного цвета, то задание выполнено верно. Можно играть с подгруппой детей, в этом случае водящий показывает карточки, а играющие выбирают  нужную картинку.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5602" name="Picture 2" descr="Хочу такой сайт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0750" y="-622300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73602_24-p-foni-dlya-prezentatsii-dlya-detei-nachalno-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051" y="0"/>
            <a:ext cx="9155051" cy="6858000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051720" y="1268760"/>
            <a:ext cx="5364088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.Дидактическая игра «Времена года в городе»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Закрепить и уточнить представления детей о разных временах года;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2. Развивать связную речь при составлении описательных рассказов о временах года;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3. Развивать наблюдательность, зрительное внимание, память;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4. Воспитывать интерес к природе родного города.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Игра по типу лото, ребенок должен подобрать карточки  с  каким-то временем года и аргументировать свой ответ. В дальнейшем  при подборе картинок можно усложнить задание, предложив придумать рассказ о времени года.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eac8da430909fbb31fd69b23740305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23728" y="1309410"/>
            <a:ext cx="511256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Птицы нашего города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закреплять представления детей о птицах населенного пункта, Республики Крым, уметь отличать их по характерным  признакам, образу жизни.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Материалы: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гипсовые фигурки птиц, макет «фрагмента города» или   картинки с изображением птиц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 Дидактическая игра «Интервью»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учить детей составлять небольшой связный рассказ по темам: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«Мой город (село)», «Мой Крым»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 Воспитывать уверенность в себе, любовь к родному городу(селу) и Крыму, желание поделиться своими впечатлениями с другими.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Материалы: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микрофон,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бейдж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с надписью «Корреспондент газеты «Вечерний Крым»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positphotos_68480701-stock-illustration-kids-peeping-behind-plac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3528" y="692696"/>
            <a:ext cx="56886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Дидактическая игра «Я – фотограф»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развивать у детей творческое воображение, стремление «увидеть» и «показать» всем родной населенный пункте, Республику Крым.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Материалы: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игрушка – фотоаппарат, фломастеры. Знакомить с особенностями работы фотографа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  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564904"/>
            <a:ext cx="4824536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jvfi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4"/>
            <a:ext cx="9144000" cy="68572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2420888"/>
            <a:ext cx="849694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lex\Desktop\Мои презентации\шаблоны для презентаций\1619375813_5-phonoteka_org-p-fon-dlya-roditelskogo-sobraniya-v-detskom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77"/>
            <a:ext cx="9144000" cy="684082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2708920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Игра - это свободная деятельность детей, которая осознаётся  как “ненастоящая”, но способная полностью захватить играющего, которая не диктуется какой- либо материальной пользой. Игра становится частью жизни не только детей, но и взрослых, дополняет и украшает жизнь.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Дидактическая игра - находка дошкольной педагогики. Основная особенность дидактических игр определена их названием: это игры обучающие.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Прежде всего, в дидактических  играх осуществляется познавательное развитие детей, так как игровая деятельность способствует расширению и углублению представлений об окружающей действительности, развитию внимания, памяти ,мелкой моторики рук, наблюдательности, мышления и речи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lex\Desktop\Мои презентации\шаблоны для презентаций\7b9ad772ea3545edf61db2f28e8237d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908720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дидактической игры характерно наличие учебной и обучающей задачи. Ею руководствуется взрослый, создавая ту или иную игру, но переводит её в занимательную для детей форму. Ребёнка же привлекает в игре не обучающая задача, которая в ней заложена, а возможность проявить активность, выполнить игровые действия, добиться результата,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выиграть.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lex\Desktop\Мои презентации\шаблоны для презентаций\1613673602_24-p-foni-dlya-prezentatsii-dlya-detei-nachalno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47664" y="1844824"/>
            <a:ext cx="6192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 очень много. Но, пожалуй, самым важным условием в играх, особенно для самых маленьких, является активное и заинтересованное участие  взрослых.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lex\Desktop\Мои презентации\шаблоны для презентаций\depositphotos_68480701-stock-illustration-kids-peeping-behind-placa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9087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«Что где растет? Кто где живет?»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etsad-330586-15651094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356992"/>
            <a:ext cx="2553840" cy="29523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844824"/>
            <a:ext cx="525658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формировать у детей  представления об особенностях природных зон родного Крыма</a:t>
            </a:r>
          </a:p>
          <a:p>
            <a:endParaRPr lang="ru-RU" dirty="0" smtClean="0"/>
          </a:p>
        </p:txBody>
      </p:sp>
      <p:pic>
        <p:nvPicPr>
          <p:cNvPr id="6" name="Рисунок 5" descr="detsad-330586-15651091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284984"/>
            <a:ext cx="2520280" cy="30578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lex\Desktop\Мои презентации\шаблоны для презентаций\7eac8da430909fbb31fd69b23740305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83768" y="332656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              «Путешествуем по горам Крыма»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1340768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– формирование элементов экологического мировоззрения, экологической воспитанности, развитие позитивного эмоционально – ценностного отношения к природному окружению посредством ознакомления детей с разнообразием природы Крыма.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924944"/>
            <a:ext cx="4283968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1399_99-p-fon-dlya-vospitatelya-detskogo-sada-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7664" y="260648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 по ознакомлению детей дошкольного возраста с  родным городом, поселком, Республикой Крым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75656" y="980728"/>
            <a:ext cx="61926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«Где находится памятник (достопримечательность)?»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формировать представления о родном населенном пункте, Республике Крым; развивать у детей умение ориентироваться на карте-схеме населенного пункта, Республики Крым, закреплять знания о памятниках населенного пункта, Республики Крым.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 карта-схема населенного пункта, Республики Крым, флажки для обозначения памятников, фишки, открытки с изображением памятников.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предлагает посмотреть на открытку, назвать памятник и показать на карте его местонахождение. Ответивший верно, получает фишку. Результаты подводятся по количеству фишек.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   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1467_197-p-fon-dlya-vospitatelya-detskogo-sada-2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339752" y="692696"/>
            <a:ext cx="446449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7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                    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«Узнай по описанию»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 закрепить представления о достопримечательностях населенного пункта, Республики Крым, развивать внимание, память, речь-доказательство.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Воспитатель предлагает детям послушать короткие рассказы о достопримечательностях населенного пункта, Республики Крым, отгадать и назвать их.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267744" y="2817803"/>
            <a:ext cx="49685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3. «Знатоки  Республики Крым»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закреплять и систематизировать знания детей о памятниках населенного пункта, Республики Крым, развивать зрительное внимание, память и воображение.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Материал: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разрезные картинки с видами населенного пункта, Республики Крым, фишки.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Воспитатель делит детей на две команды. Предлагает по фрагменту открытки, фотографии узнать памятник и рассказать о нем.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Справившаяся с заданием команда получает фишку. В конце игры подводиться итог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791467_197-p-fon-dlya-vospitatelya-detskogo-sada-2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051720" y="908720"/>
            <a:ext cx="525658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 «Кто подберет больше слов»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формировать быструю реакцию на слово, развивать умение подбирать подходящие по смыслу слова к памятным местам населенного пункта, Республики Крым.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Ход игры: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Воспитатель называет существительное - дети подбирают подходящие по смыслу определения – прилагательные. Например, Ялта-город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(красивый, большой, уютный, любимый), водопад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Учан-Су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 картинная галерея и т.д.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 smtClean="0">
              <a:solidFill>
                <a:srgbClr val="55555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 Игровое упражнение: «Продолжи»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формировать умение быстро понимать  смысл  услышанного, запоминать, составлять высказывание; закреплять знания о достопримечательностях  населенного пункта, Республики Крым.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Примеры фраз для продолжения.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Наш город называется…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Жителей нашего города называют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 наш город приезжают для того, чтобы…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249</Words>
  <Application>Microsoft Office PowerPoint</Application>
  <PresentationFormat>Экран (4:3)</PresentationFormat>
  <Paragraphs>86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Alex</cp:lastModifiedBy>
  <cp:revision>18</cp:revision>
  <dcterms:created xsi:type="dcterms:W3CDTF">2022-01-28T15:51:47Z</dcterms:created>
  <dcterms:modified xsi:type="dcterms:W3CDTF">2022-02-03T17:13:41Z</dcterms:modified>
</cp:coreProperties>
</file>