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90" r:id="rId2"/>
    <p:sldId id="257" r:id="rId3"/>
    <p:sldId id="258" r:id="rId4"/>
    <p:sldId id="281" r:id="rId5"/>
    <p:sldId id="262" r:id="rId6"/>
    <p:sldId id="282" r:id="rId7"/>
    <p:sldId id="283" r:id="rId8"/>
    <p:sldId id="267" r:id="rId9"/>
    <p:sldId id="284" r:id="rId10"/>
    <p:sldId id="268" r:id="rId11"/>
    <p:sldId id="285" r:id="rId12"/>
    <p:sldId id="286" r:id="rId13"/>
    <p:sldId id="264" r:id="rId14"/>
    <p:sldId id="265" r:id="rId15"/>
    <p:sldId id="263" r:id="rId16"/>
    <p:sldId id="287" r:id="rId17"/>
    <p:sldId id="288" r:id="rId18"/>
    <p:sldId id="273" r:id="rId19"/>
    <p:sldId id="272" r:id="rId20"/>
    <p:sldId id="289" r:id="rId21"/>
    <p:sldId id="261" r:id="rId22"/>
    <p:sldId id="270" r:id="rId23"/>
    <p:sldId id="260" r:id="rId24"/>
    <p:sldId id="274" r:id="rId25"/>
    <p:sldId id="278" r:id="rId26"/>
    <p:sldId id="277" r:id="rId27"/>
    <p:sldId id="276" r:id="rId28"/>
    <p:sldId id="279" r:id="rId29"/>
    <p:sldId id="291" r:id="rId30"/>
    <p:sldId id="28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FF"/>
    <a:srgbClr val="FFFF99"/>
    <a:srgbClr val="FFCC99"/>
    <a:srgbClr val="CCFFCC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57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192D7-A983-46D0-8561-B20869FB4997}" type="doc">
      <dgm:prSet loTypeId="urn:microsoft.com/office/officeart/2008/layout/RadialCluster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5A042F3-CA24-4679-9B43-A927A02F8D53}">
      <dgm:prSet phldrT="[Текст]" custT="1"/>
      <dgm:spPr/>
      <dgm:t>
        <a:bodyPr/>
        <a:lstStyle/>
        <a:p>
          <a:r>
            <a:rPr lang="ru-RU" sz="2400" b="1" cap="none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ВИДЫ СЕНСОРНЫХ ОЩУЩЕНИЙ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55492D-A904-4CB0-8031-45DA285B1816}" type="parTrans" cxnId="{4769EF43-A7BF-4CBF-9187-C2259845E392}">
      <dgm:prSet/>
      <dgm:spPr/>
      <dgm:t>
        <a:bodyPr/>
        <a:lstStyle/>
        <a:p>
          <a:endParaRPr lang="ru-RU"/>
        </a:p>
      </dgm:t>
    </dgm:pt>
    <dgm:pt modelId="{EB6E6F38-CE08-4AF2-BB28-BC81EBF81E5E}" type="sibTrans" cxnId="{4769EF43-A7BF-4CBF-9187-C2259845E392}">
      <dgm:prSet/>
      <dgm:spPr/>
      <dgm:t>
        <a:bodyPr/>
        <a:lstStyle/>
        <a:p>
          <a:endParaRPr lang="ru-RU"/>
        </a:p>
      </dgm:t>
    </dgm:pt>
    <dgm:pt modelId="{03F81485-995E-4FF4-88E8-8DC1DAD9527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ВИЗУАЛЬНЫЕ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(ЗРИТЕЛЬНЫЕ)-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цвет, форма, размер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49E10B-BBB2-4235-BB2E-EF9EACAE6E87}" type="parTrans" cxnId="{E7BB7BE5-5203-4A7F-9F23-D41C36B6920E}">
      <dgm:prSet/>
      <dgm:spPr/>
      <dgm:t>
        <a:bodyPr/>
        <a:lstStyle/>
        <a:p>
          <a:endParaRPr lang="ru-RU"/>
        </a:p>
      </dgm:t>
    </dgm:pt>
    <dgm:pt modelId="{502B82A7-F1C9-4585-BB9B-24CFBC8D1556}" type="sibTrans" cxnId="{E7BB7BE5-5203-4A7F-9F23-D41C36B6920E}">
      <dgm:prSet/>
      <dgm:spPr/>
      <dgm:t>
        <a:bodyPr/>
        <a:lstStyle/>
        <a:p>
          <a:endParaRPr lang="ru-RU"/>
        </a:p>
      </dgm:t>
    </dgm:pt>
    <dgm:pt modelId="{E036FE6B-A998-4AEA-B474-A07EBEAA650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ОБОНЯТЕЛЬНЫЕ (запах)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CA2B1F-62CB-4C99-92D9-0F1FD61BBD76}" type="parTrans" cxnId="{5B63CB72-0C88-408A-AAEF-9601AB53A156}">
      <dgm:prSet/>
      <dgm:spPr/>
      <dgm:t>
        <a:bodyPr/>
        <a:lstStyle/>
        <a:p>
          <a:endParaRPr lang="ru-RU"/>
        </a:p>
      </dgm:t>
    </dgm:pt>
    <dgm:pt modelId="{C2A67EF6-932D-485A-9D46-9346BFD90A62}" type="sibTrans" cxnId="{5B63CB72-0C88-408A-AAEF-9601AB53A156}">
      <dgm:prSet/>
      <dgm:spPr/>
      <dgm:t>
        <a:bodyPr/>
        <a:lstStyle/>
        <a:p>
          <a:endParaRPr lang="ru-RU"/>
        </a:p>
      </dgm:t>
    </dgm:pt>
    <dgm:pt modelId="{98BC9499-0027-4AA3-B81B-BFCC71D5A1F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ВКУСОВЫЕ (вкус)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287CF-A804-4315-B4CB-283A38B86DAB}" type="parTrans" cxnId="{C3CFC634-BA88-4092-A112-4360A676D5DD}">
      <dgm:prSet/>
      <dgm:spPr/>
      <dgm:t>
        <a:bodyPr/>
        <a:lstStyle/>
        <a:p>
          <a:endParaRPr lang="ru-RU"/>
        </a:p>
      </dgm:t>
    </dgm:pt>
    <dgm:pt modelId="{0E75E262-D039-48D5-8FB9-48F7BFDA2222}" type="sibTrans" cxnId="{C3CFC634-BA88-4092-A112-4360A676D5DD}">
      <dgm:prSet/>
      <dgm:spPr/>
      <dgm:t>
        <a:bodyPr/>
        <a:lstStyle/>
        <a:p>
          <a:endParaRPr lang="ru-RU"/>
        </a:p>
      </dgm:t>
    </dgm:pt>
    <dgm:pt modelId="{85B53790-43D9-41CF-811F-F0386C7B8018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ОСЯЗАТЕЛЬНЫЕ </a:t>
          </a:r>
        </a:p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(форма, размер, фактура)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891C2-04AA-4450-AE94-EC50B0F95442}" type="parTrans" cxnId="{938ACA8B-4071-412C-BDA8-4479ED9ED6EA}">
      <dgm:prSet/>
      <dgm:spPr/>
      <dgm:t>
        <a:bodyPr/>
        <a:lstStyle/>
        <a:p>
          <a:endParaRPr lang="ru-RU"/>
        </a:p>
      </dgm:t>
    </dgm:pt>
    <dgm:pt modelId="{8B3FED36-C979-4791-86DC-799DE062ADFA}" type="sibTrans" cxnId="{938ACA8B-4071-412C-BDA8-4479ED9ED6EA}">
      <dgm:prSet/>
      <dgm:spPr/>
      <dgm:t>
        <a:bodyPr/>
        <a:lstStyle/>
        <a:p>
          <a:endParaRPr lang="ru-RU"/>
        </a:p>
      </dgm:t>
    </dgm:pt>
    <dgm:pt modelId="{27C22728-158E-45B5-9B5E-DE6B03221B7B}">
      <dgm:prSet/>
      <dgm:spPr>
        <a:solidFill>
          <a:srgbClr val="FF99FF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СЛУХОВЫЕ</a:t>
          </a:r>
        </a:p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(звуки)</a:t>
          </a:r>
        </a:p>
      </dgm:t>
    </dgm:pt>
    <dgm:pt modelId="{A3861B4F-CDAB-40B3-8E06-011CDCA4939D}" type="parTrans" cxnId="{376781EA-549B-49EA-A6A6-69994CF0DA03}">
      <dgm:prSet/>
      <dgm:spPr/>
      <dgm:t>
        <a:bodyPr/>
        <a:lstStyle/>
        <a:p>
          <a:endParaRPr lang="ru-RU"/>
        </a:p>
      </dgm:t>
    </dgm:pt>
    <dgm:pt modelId="{A82CCCE8-EF12-4402-AF62-47CAD7DD706F}" type="sibTrans" cxnId="{376781EA-549B-49EA-A6A6-69994CF0DA03}">
      <dgm:prSet/>
      <dgm:spPr/>
      <dgm:t>
        <a:bodyPr/>
        <a:lstStyle/>
        <a:p>
          <a:endParaRPr lang="ru-RU"/>
        </a:p>
      </dgm:t>
    </dgm:pt>
    <dgm:pt modelId="{8FA0EB6B-2CE3-4CA9-A8C8-6607DCB36B49}" type="pres">
      <dgm:prSet presAssocID="{AF5192D7-A983-46D0-8561-B20869FB499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7D28AA2-BEFC-49CD-8A19-CA87C01F5D0C}" type="pres">
      <dgm:prSet presAssocID="{05A042F3-CA24-4679-9B43-A927A02F8D53}" presName="singleCycle" presStyleCnt="0"/>
      <dgm:spPr/>
    </dgm:pt>
    <dgm:pt modelId="{6B07400E-B1D3-439E-8EF8-ECE66D6F0B67}" type="pres">
      <dgm:prSet presAssocID="{05A042F3-CA24-4679-9B43-A927A02F8D53}" presName="singleCenter" presStyleLbl="node1" presStyleIdx="0" presStyleCnt="6" custScaleX="152637" custScaleY="90661" custLinFactNeighborX="220" custLinFactNeighborY="-641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03BFFE7-0719-4076-AF76-CE5F034098C8}" type="pres">
      <dgm:prSet presAssocID="{FB49E10B-BBB2-4235-BB2E-EF9EACAE6E87}" presName="Name56" presStyleLbl="parChTrans1D2" presStyleIdx="0" presStyleCnt="5"/>
      <dgm:spPr/>
      <dgm:t>
        <a:bodyPr/>
        <a:lstStyle/>
        <a:p>
          <a:endParaRPr lang="ru-RU"/>
        </a:p>
      </dgm:t>
    </dgm:pt>
    <dgm:pt modelId="{79591638-DA0C-4BB8-8753-93228234A830}" type="pres">
      <dgm:prSet presAssocID="{03F81485-995E-4FF4-88E8-8DC1DAD95275}" presName="text0" presStyleLbl="node1" presStyleIdx="1" presStyleCnt="6" custScaleX="264285" custScaleY="141848" custRadScaleRad="99528" custRadScaleInc="5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C5FDB-5B44-4A9F-96C0-E845FDF183DA}" type="pres">
      <dgm:prSet presAssocID="{A3861B4F-CDAB-40B3-8E06-011CDCA4939D}" presName="Name56" presStyleLbl="parChTrans1D2" presStyleIdx="1" presStyleCnt="5"/>
      <dgm:spPr/>
      <dgm:t>
        <a:bodyPr/>
        <a:lstStyle/>
        <a:p>
          <a:endParaRPr lang="ru-RU"/>
        </a:p>
      </dgm:t>
    </dgm:pt>
    <dgm:pt modelId="{6B5E88EA-D711-4DEF-BE57-1BA2C3D7CDE2}" type="pres">
      <dgm:prSet presAssocID="{27C22728-158E-45B5-9B5E-DE6B03221B7B}" presName="text0" presStyleLbl="node1" presStyleIdx="2" presStyleCnt="6" custScaleX="170254" custScaleY="108831" custRadScaleRad="113061" custRadScaleInc="31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5CA69-A3AB-4293-92D0-7C0D9CD6C7E9}" type="pres">
      <dgm:prSet presAssocID="{44CA2B1F-62CB-4C99-92D9-0F1FD61BBD76}" presName="Name56" presStyleLbl="parChTrans1D2" presStyleIdx="2" presStyleCnt="5"/>
      <dgm:spPr/>
      <dgm:t>
        <a:bodyPr/>
        <a:lstStyle/>
        <a:p>
          <a:endParaRPr lang="ru-RU"/>
        </a:p>
      </dgm:t>
    </dgm:pt>
    <dgm:pt modelId="{7197AAEC-FBB5-4E44-870A-C9C9205BDDF3}" type="pres">
      <dgm:prSet presAssocID="{E036FE6B-A998-4AEA-B474-A07EBEAA6509}" presName="text0" presStyleLbl="node1" presStyleIdx="3" presStyleCnt="6" custScaleX="274796" custScaleY="116934" custRadScaleRad="112016" custRadScaleInc="-56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C9597-308C-4DD6-9D88-A2D6EA14F8DA}" type="pres">
      <dgm:prSet presAssocID="{11B891C2-04AA-4450-AE94-EC50B0F95442}" presName="Name56" presStyleLbl="parChTrans1D2" presStyleIdx="3" presStyleCnt="5"/>
      <dgm:spPr/>
      <dgm:t>
        <a:bodyPr/>
        <a:lstStyle/>
        <a:p>
          <a:endParaRPr lang="ru-RU"/>
        </a:p>
      </dgm:t>
    </dgm:pt>
    <dgm:pt modelId="{32F84FA0-A16A-4780-8F90-3B464A0F5A13}" type="pres">
      <dgm:prSet presAssocID="{85B53790-43D9-41CF-811F-F0386C7B8018}" presName="text0" presStyleLbl="node1" presStyleIdx="4" presStyleCnt="6" custScaleX="350787" custScaleY="112285" custRadScaleRad="107428" custRadScaleInc="42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6E981-DE3C-45D5-A9D2-D3D64C2D2705}" type="pres">
      <dgm:prSet presAssocID="{3D4287CF-A804-4315-B4CB-283A38B86DAB}" presName="Name56" presStyleLbl="parChTrans1D2" presStyleIdx="4" presStyleCnt="5"/>
      <dgm:spPr/>
      <dgm:t>
        <a:bodyPr/>
        <a:lstStyle/>
        <a:p>
          <a:endParaRPr lang="ru-RU"/>
        </a:p>
      </dgm:t>
    </dgm:pt>
    <dgm:pt modelId="{ED561C01-02DC-4785-886E-139CFDF2AFFC}" type="pres">
      <dgm:prSet presAssocID="{98BC9499-0027-4AA3-B81B-BFCC71D5A1FD}" presName="text0" presStyleLbl="node1" presStyleIdx="5" presStyleCnt="6" custScaleX="191823" custScaleY="116934" custRadScaleRad="111654" custRadScaleInc="-3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69EF43-A7BF-4CBF-9187-C2259845E392}" srcId="{AF5192D7-A983-46D0-8561-B20869FB4997}" destId="{05A042F3-CA24-4679-9B43-A927A02F8D53}" srcOrd="0" destOrd="0" parTransId="{0E55492D-A904-4CB0-8031-45DA285B1816}" sibTransId="{EB6E6F38-CE08-4AF2-BB28-BC81EBF81E5E}"/>
    <dgm:cxn modelId="{E7BB7BE5-5203-4A7F-9F23-D41C36B6920E}" srcId="{05A042F3-CA24-4679-9B43-A927A02F8D53}" destId="{03F81485-995E-4FF4-88E8-8DC1DAD95275}" srcOrd="0" destOrd="0" parTransId="{FB49E10B-BBB2-4235-BB2E-EF9EACAE6E87}" sibTransId="{502B82A7-F1C9-4585-BB9B-24CFBC8D1556}"/>
    <dgm:cxn modelId="{FF4D9FFA-DB1D-4275-A8B7-F1A3828F562E}" type="presOf" srcId="{03F81485-995E-4FF4-88E8-8DC1DAD95275}" destId="{79591638-DA0C-4BB8-8753-93228234A830}" srcOrd="0" destOrd="0" presId="urn:microsoft.com/office/officeart/2008/layout/RadialCluster"/>
    <dgm:cxn modelId="{AA0EA12C-31B7-44B9-BCEA-F759B3FB480A}" type="presOf" srcId="{FB49E10B-BBB2-4235-BB2E-EF9EACAE6E87}" destId="{303BFFE7-0719-4076-AF76-CE5F034098C8}" srcOrd="0" destOrd="0" presId="urn:microsoft.com/office/officeart/2008/layout/RadialCluster"/>
    <dgm:cxn modelId="{938ACA8B-4071-412C-BDA8-4479ED9ED6EA}" srcId="{05A042F3-CA24-4679-9B43-A927A02F8D53}" destId="{85B53790-43D9-41CF-811F-F0386C7B8018}" srcOrd="3" destOrd="0" parTransId="{11B891C2-04AA-4450-AE94-EC50B0F95442}" sibTransId="{8B3FED36-C979-4791-86DC-799DE062ADFA}"/>
    <dgm:cxn modelId="{8BDD2743-623E-45DF-B42A-C6BD1D4BA54B}" type="presOf" srcId="{27C22728-158E-45B5-9B5E-DE6B03221B7B}" destId="{6B5E88EA-D711-4DEF-BE57-1BA2C3D7CDE2}" srcOrd="0" destOrd="0" presId="urn:microsoft.com/office/officeart/2008/layout/RadialCluster"/>
    <dgm:cxn modelId="{5B63CB72-0C88-408A-AAEF-9601AB53A156}" srcId="{05A042F3-CA24-4679-9B43-A927A02F8D53}" destId="{E036FE6B-A998-4AEA-B474-A07EBEAA6509}" srcOrd="2" destOrd="0" parTransId="{44CA2B1F-62CB-4C99-92D9-0F1FD61BBD76}" sibTransId="{C2A67EF6-932D-485A-9D46-9346BFD90A62}"/>
    <dgm:cxn modelId="{FEE04C19-A369-4B85-AF28-E8901761FFE9}" type="presOf" srcId="{85B53790-43D9-41CF-811F-F0386C7B8018}" destId="{32F84FA0-A16A-4780-8F90-3B464A0F5A13}" srcOrd="0" destOrd="0" presId="urn:microsoft.com/office/officeart/2008/layout/RadialCluster"/>
    <dgm:cxn modelId="{CD2146AA-3EC8-4B38-BFF5-00EA499F8E22}" type="presOf" srcId="{11B891C2-04AA-4450-AE94-EC50B0F95442}" destId="{79FC9597-308C-4DD6-9D88-A2D6EA14F8DA}" srcOrd="0" destOrd="0" presId="urn:microsoft.com/office/officeart/2008/layout/RadialCluster"/>
    <dgm:cxn modelId="{F5E8F75C-D3E7-4F77-99CA-868828564DFC}" type="presOf" srcId="{AF5192D7-A983-46D0-8561-B20869FB4997}" destId="{8FA0EB6B-2CE3-4CA9-A8C8-6607DCB36B49}" srcOrd="0" destOrd="0" presId="urn:microsoft.com/office/officeart/2008/layout/RadialCluster"/>
    <dgm:cxn modelId="{DD39C093-2BB9-4BA4-98A2-69CE401B819C}" type="presOf" srcId="{3D4287CF-A804-4315-B4CB-283A38B86DAB}" destId="{6836E981-DE3C-45D5-A9D2-D3D64C2D2705}" srcOrd="0" destOrd="0" presId="urn:microsoft.com/office/officeart/2008/layout/RadialCluster"/>
    <dgm:cxn modelId="{F63A6F61-C643-4A56-91D3-5977AB6CA4E0}" type="presOf" srcId="{05A042F3-CA24-4679-9B43-A927A02F8D53}" destId="{6B07400E-B1D3-439E-8EF8-ECE66D6F0B67}" srcOrd="0" destOrd="0" presId="urn:microsoft.com/office/officeart/2008/layout/RadialCluster"/>
    <dgm:cxn modelId="{376781EA-549B-49EA-A6A6-69994CF0DA03}" srcId="{05A042F3-CA24-4679-9B43-A927A02F8D53}" destId="{27C22728-158E-45B5-9B5E-DE6B03221B7B}" srcOrd="1" destOrd="0" parTransId="{A3861B4F-CDAB-40B3-8E06-011CDCA4939D}" sibTransId="{A82CCCE8-EF12-4402-AF62-47CAD7DD706F}"/>
    <dgm:cxn modelId="{4D1F46C1-B25D-46DD-A002-F8425975D957}" type="presOf" srcId="{98BC9499-0027-4AA3-B81B-BFCC71D5A1FD}" destId="{ED561C01-02DC-4785-886E-139CFDF2AFFC}" srcOrd="0" destOrd="0" presId="urn:microsoft.com/office/officeart/2008/layout/RadialCluster"/>
    <dgm:cxn modelId="{E72EFE65-F2C6-4316-AFD1-4BA5D56A2235}" type="presOf" srcId="{A3861B4F-CDAB-40B3-8E06-011CDCA4939D}" destId="{F3FC5FDB-5B44-4A9F-96C0-E845FDF183DA}" srcOrd="0" destOrd="0" presId="urn:microsoft.com/office/officeart/2008/layout/RadialCluster"/>
    <dgm:cxn modelId="{DE8AB520-8CFB-442A-AF37-C6BEB17F8652}" type="presOf" srcId="{E036FE6B-A998-4AEA-B474-A07EBEAA6509}" destId="{7197AAEC-FBB5-4E44-870A-C9C9205BDDF3}" srcOrd="0" destOrd="0" presId="urn:microsoft.com/office/officeart/2008/layout/RadialCluster"/>
    <dgm:cxn modelId="{5722934A-0754-4AEA-A871-85307824C5B8}" type="presOf" srcId="{44CA2B1F-62CB-4C99-92D9-0F1FD61BBD76}" destId="{F955CA69-A3AB-4293-92D0-7C0D9CD6C7E9}" srcOrd="0" destOrd="0" presId="urn:microsoft.com/office/officeart/2008/layout/RadialCluster"/>
    <dgm:cxn modelId="{C3CFC634-BA88-4092-A112-4360A676D5DD}" srcId="{05A042F3-CA24-4679-9B43-A927A02F8D53}" destId="{98BC9499-0027-4AA3-B81B-BFCC71D5A1FD}" srcOrd="4" destOrd="0" parTransId="{3D4287CF-A804-4315-B4CB-283A38B86DAB}" sibTransId="{0E75E262-D039-48D5-8FB9-48F7BFDA2222}"/>
    <dgm:cxn modelId="{96ED8693-4C42-4670-90F4-6BA6DE0AA9AC}" type="presParOf" srcId="{8FA0EB6B-2CE3-4CA9-A8C8-6607DCB36B49}" destId="{A7D28AA2-BEFC-49CD-8A19-CA87C01F5D0C}" srcOrd="0" destOrd="0" presId="urn:microsoft.com/office/officeart/2008/layout/RadialCluster"/>
    <dgm:cxn modelId="{DC7DE284-29A7-4868-9F42-95D920385CCD}" type="presParOf" srcId="{A7D28AA2-BEFC-49CD-8A19-CA87C01F5D0C}" destId="{6B07400E-B1D3-439E-8EF8-ECE66D6F0B67}" srcOrd="0" destOrd="0" presId="urn:microsoft.com/office/officeart/2008/layout/RadialCluster"/>
    <dgm:cxn modelId="{DD21CC36-8905-4C2E-8E0A-FD45AF382D1C}" type="presParOf" srcId="{A7D28AA2-BEFC-49CD-8A19-CA87C01F5D0C}" destId="{303BFFE7-0719-4076-AF76-CE5F034098C8}" srcOrd="1" destOrd="0" presId="urn:microsoft.com/office/officeart/2008/layout/RadialCluster"/>
    <dgm:cxn modelId="{0E7CB720-51A8-4A19-95BD-E2EB0EB78A23}" type="presParOf" srcId="{A7D28AA2-BEFC-49CD-8A19-CA87C01F5D0C}" destId="{79591638-DA0C-4BB8-8753-93228234A830}" srcOrd="2" destOrd="0" presId="urn:microsoft.com/office/officeart/2008/layout/RadialCluster"/>
    <dgm:cxn modelId="{0CE756B0-D8A3-477A-9F5E-E34D53E09712}" type="presParOf" srcId="{A7D28AA2-BEFC-49CD-8A19-CA87C01F5D0C}" destId="{F3FC5FDB-5B44-4A9F-96C0-E845FDF183DA}" srcOrd="3" destOrd="0" presId="urn:microsoft.com/office/officeart/2008/layout/RadialCluster"/>
    <dgm:cxn modelId="{1161332D-8438-4EC3-8E63-A556C8613D19}" type="presParOf" srcId="{A7D28AA2-BEFC-49CD-8A19-CA87C01F5D0C}" destId="{6B5E88EA-D711-4DEF-BE57-1BA2C3D7CDE2}" srcOrd="4" destOrd="0" presId="urn:microsoft.com/office/officeart/2008/layout/RadialCluster"/>
    <dgm:cxn modelId="{357E0D1E-435C-4B33-8FC7-85AF779A64CD}" type="presParOf" srcId="{A7D28AA2-BEFC-49CD-8A19-CA87C01F5D0C}" destId="{F955CA69-A3AB-4293-92D0-7C0D9CD6C7E9}" srcOrd="5" destOrd="0" presId="urn:microsoft.com/office/officeart/2008/layout/RadialCluster"/>
    <dgm:cxn modelId="{142E0C4B-40F0-445D-977B-3FCC201754CF}" type="presParOf" srcId="{A7D28AA2-BEFC-49CD-8A19-CA87C01F5D0C}" destId="{7197AAEC-FBB5-4E44-870A-C9C9205BDDF3}" srcOrd="6" destOrd="0" presId="urn:microsoft.com/office/officeart/2008/layout/RadialCluster"/>
    <dgm:cxn modelId="{71C2174A-0511-4683-9119-25AB8AE3CF04}" type="presParOf" srcId="{A7D28AA2-BEFC-49CD-8A19-CA87C01F5D0C}" destId="{79FC9597-308C-4DD6-9D88-A2D6EA14F8DA}" srcOrd="7" destOrd="0" presId="urn:microsoft.com/office/officeart/2008/layout/RadialCluster"/>
    <dgm:cxn modelId="{8380FBD1-06B8-4499-B19E-8486B4442488}" type="presParOf" srcId="{A7D28AA2-BEFC-49CD-8A19-CA87C01F5D0C}" destId="{32F84FA0-A16A-4780-8F90-3B464A0F5A13}" srcOrd="8" destOrd="0" presId="urn:microsoft.com/office/officeart/2008/layout/RadialCluster"/>
    <dgm:cxn modelId="{F22DCD57-5F90-4C55-AD03-D89F725790BD}" type="presParOf" srcId="{A7D28AA2-BEFC-49CD-8A19-CA87C01F5D0C}" destId="{6836E981-DE3C-45D5-A9D2-D3D64C2D2705}" srcOrd="9" destOrd="0" presId="urn:microsoft.com/office/officeart/2008/layout/RadialCluster"/>
    <dgm:cxn modelId="{962F3731-18AA-4C00-B9DD-E1885494167F}" type="presParOf" srcId="{A7D28AA2-BEFC-49CD-8A19-CA87C01F5D0C}" destId="{ED561C01-02DC-4785-886E-139CFDF2AFFC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44D161-5CCD-4A24-9419-5EB2B4004D41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3185AE-C9A2-4F1F-B46A-EED32C4DF550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Сенсорные эталоны</a:t>
          </a:r>
          <a:endParaRPr lang="ru-RU" sz="3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FB8AAE-A720-40E8-B0F7-61DA33E2213C}" type="parTrans" cxnId="{8C7591DE-4C00-4152-8B35-9045D8A6C92F}">
      <dgm:prSet/>
      <dgm:spPr/>
      <dgm:t>
        <a:bodyPr/>
        <a:lstStyle/>
        <a:p>
          <a:endParaRPr lang="ru-RU"/>
        </a:p>
      </dgm:t>
    </dgm:pt>
    <dgm:pt modelId="{BE0BCA43-5335-4965-8343-20B15FC93B83}" type="sibTrans" cxnId="{8C7591DE-4C00-4152-8B35-9045D8A6C92F}">
      <dgm:prSet/>
      <dgm:spPr/>
      <dgm:t>
        <a:bodyPr/>
        <a:lstStyle/>
        <a:p>
          <a:endParaRPr lang="ru-RU"/>
        </a:p>
      </dgm:t>
    </dgm:pt>
    <dgm:pt modelId="{325A3041-2965-45F0-9EEC-473EAA4258AA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девять основных цветов спектра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CE781B-1656-4934-970A-112B16ADE0E3}" type="parTrans" cxnId="{C5C19396-003D-4EF3-A876-BC5AD109EB21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66CBC22-01B0-40E3-83C3-1357045D3C64}" type="sibTrans" cxnId="{C5C19396-003D-4EF3-A876-BC5AD109EB21}">
      <dgm:prSet/>
      <dgm:spPr/>
      <dgm:t>
        <a:bodyPr/>
        <a:lstStyle/>
        <a:p>
          <a:endParaRPr lang="ru-RU"/>
        </a:p>
      </dgm:t>
    </dgm:pt>
    <dgm:pt modelId="{407A3643-1B9B-45CE-9D0A-3EDF536C36E1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пять геометрических форм (квадрат, треугольник, прямоугольник, круг, овал);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7ABCDC-068D-4837-B4EA-F248E984A94C}" type="parTrans" cxnId="{328B3DD6-A9AB-4F90-BA25-A2D42B57596D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5799268-9F26-4569-8104-B663DFFDB159}" type="sibTrans" cxnId="{328B3DD6-A9AB-4F90-BA25-A2D42B57596D}">
      <dgm:prSet/>
      <dgm:spPr/>
      <dgm:t>
        <a:bodyPr/>
        <a:lstStyle/>
        <a:p>
          <a:endParaRPr lang="ru-RU"/>
        </a:p>
      </dgm:t>
    </dgm:pt>
    <dgm:pt modelId="{D4A0EB9B-9B4C-4B7B-A77E-70D00B807BA9}">
      <dgm:prSet phldrT="[Текст]" custT="1"/>
      <dgm:spPr>
        <a:solidFill>
          <a:srgbClr val="CCFFCC"/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три размера (величины) предмета: большой, средний, маленький;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C3512-F25A-48AA-8AFA-DE77D204E68B}" type="parTrans" cxnId="{2D2B9B76-4F17-45BA-A659-8098DAD3500D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C94715FD-A2F5-4400-9984-CAA91D2B428C}" type="sibTrans" cxnId="{2D2B9B76-4F17-45BA-A659-8098DAD3500D}">
      <dgm:prSet/>
      <dgm:spPr/>
      <dgm:t>
        <a:bodyPr/>
        <a:lstStyle/>
        <a:p>
          <a:endParaRPr lang="ru-RU"/>
        </a:p>
      </dgm:t>
    </dgm:pt>
    <dgm:pt modelId="{0E2557E8-945C-4594-8B24-DA8E62F87E66}">
      <dgm:prSet phldrT="[Текст]" custT="1"/>
      <dgm:spPr>
        <a:solidFill>
          <a:srgbClr val="CCFF66"/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музыкальные звуки, звуки родного языка;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B3BFE-F37F-4440-90A1-4A37852D22E4}" type="parTrans" cxnId="{6820638F-0E4B-4E63-8B54-C4D28B24299D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2C4EB959-DD01-4D63-9946-05787E2CFD09}" type="sibTrans" cxnId="{6820638F-0E4B-4E63-8B54-C4D28B24299D}">
      <dgm:prSet/>
      <dgm:spPr/>
      <dgm:t>
        <a:bodyPr/>
        <a:lstStyle/>
        <a:p>
          <a:endParaRPr lang="ru-RU"/>
        </a:p>
      </dgm:t>
    </dgm:pt>
    <dgm:pt modelId="{B5261936-B9C0-4D50-BCF3-C7DFAAE4ABC1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четыре вкуса (сладкий, горький, соленый, кислый);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32FB3-C840-4C78-A5DC-D8F239129D2B}" type="parTrans" cxnId="{24746ACA-738B-4B69-9262-31192F8D996E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AAEAACB-DC13-4EC8-B073-4690417CA54E}" type="sibTrans" cxnId="{24746ACA-738B-4B69-9262-31192F8D996E}">
      <dgm:prSet/>
      <dgm:spPr/>
      <dgm:t>
        <a:bodyPr/>
        <a:lstStyle/>
        <a:p>
          <a:endParaRPr lang="ru-RU"/>
        </a:p>
      </dgm:t>
    </dgm:pt>
    <dgm:pt modelId="{FD2ACA42-6056-45C2-A21B-E5DBB0C8F899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два температурных определения (тепло, холодно);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361F42-E11D-4418-94A8-C7078EBD4DCC}" type="parTrans" cxnId="{D07810F8-DD7E-4AF8-9946-D5CF892DE1D8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F2C4683-3426-450E-B47D-598A51D71DE2}" type="sibTrans" cxnId="{D07810F8-DD7E-4AF8-9946-D5CF892DE1D8}">
      <dgm:prSet/>
      <dgm:spPr/>
      <dgm:t>
        <a:bodyPr/>
        <a:lstStyle/>
        <a:p>
          <a:endParaRPr lang="ru-RU"/>
        </a:p>
      </dgm:t>
    </dgm:pt>
    <dgm:pt modelId="{5AB960B1-4E97-4D3E-BD0A-375958ADEEBF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пять типов запаха (сладкий, горький, свежий, легкий, тяжелый).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6277B0-7E4D-4457-9950-567C793287DF}" type="parTrans" cxnId="{82F1C9AE-598D-4AEF-AB88-BB635EE63534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5CC26E9-A1E0-44A1-97A5-372784C9A408}" type="sibTrans" cxnId="{82F1C9AE-598D-4AEF-AB88-BB635EE63534}">
      <dgm:prSet/>
      <dgm:spPr/>
      <dgm:t>
        <a:bodyPr/>
        <a:lstStyle/>
        <a:p>
          <a:endParaRPr lang="ru-RU"/>
        </a:p>
      </dgm:t>
    </dgm:pt>
    <dgm:pt modelId="{E2C3E8EC-A93A-4418-AFE9-91DF567C53B1}" type="pres">
      <dgm:prSet presAssocID="{5344D161-5CCD-4A24-9419-5EB2B4004D4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6ED9C7-2F10-41E8-80ED-ACC01F3D6533}" type="pres">
      <dgm:prSet presAssocID="{273185AE-C9A2-4F1F-B46A-EED32C4DF550}" presName="root1" presStyleCnt="0"/>
      <dgm:spPr/>
    </dgm:pt>
    <dgm:pt modelId="{3582F285-0502-45EF-9E92-6DA3137E20CB}" type="pres">
      <dgm:prSet presAssocID="{273185AE-C9A2-4F1F-B46A-EED32C4DF550}" presName="LevelOneTextNode" presStyleLbl="node0" presStyleIdx="0" presStyleCnt="1" custScaleX="123850" custScaleY="127482" custLinFactX="-17010" custLinFactNeighborX="-100000" custLinFactNeighborY="-8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451ADC-6E22-422B-A44E-00AEF99DF18A}" type="pres">
      <dgm:prSet presAssocID="{273185AE-C9A2-4F1F-B46A-EED32C4DF550}" presName="level2hierChild" presStyleCnt="0"/>
      <dgm:spPr/>
    </dgm:pt>
    <dgm:pt modelId="{58104EB5-29BA-46DD-8557-FD99F77DA069}" type="pres">
      <dgm:prSet presAssocID="{58CE781B-1656-4934-970A-112B16ADE0E3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065D99C6-FA6B-4666-BAB6-09F69FB165C9}" type="pres">
      <dgm:prSet presAssocID="{58CE781B-1656-4934-970A-112B16ADE0E3}" presName="connTx" presStyleLbl="parChTrans1D2" presStyleIdx="0" presStyleCnt="7"/>
      <dgm:spPr/>
      <dgm:t>
        <a:bodyPr/>
        <a:lstStyle/>
        <a:p>
          <a:endParaRPr lang="ru-RU"/>
        </a:p>
      </dgm:t>
    </dgm:pt>
    <dgm:pt modelId="{60522AB7-21D2-44A8-A263-D2841A5E8417}" type="pres">
      <dgm:prSet presAssocID="{325A3041-2965-45F0-9EEC-473EAA4258AA}" presName="root2" presStyleCnt="0"/>
      <dgm:spPr/>
    </dgm:pt>
    <dgm:pt modelId="{758DC654-1BB2-4BEC-8CFE-AA5868B2585D}" type="pres">
      <dgm:prSet presAssocID="{325A3041-2965-45F0-9EEC-473EAA4258AA}" presName="LevelTwoTextNode" presStyleLbl="node2" presStyleIdx="0" presStyleCnt="7" custScaleX="300410" custScaleY="73404" custLinFactNeighborX="18957" custLinFactNeighborY="109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B51FF3-8FC6-4761-9E16-126F2F56F47A}" type="pres">
      <dgm:prSet presAssocID="{325A3041-2965-45F0-9EEC-473EAA4258AA}" presName="level3hierChild" presStyleCnt="0"/>
      <dgm:spPr/>
    </dgm:pt>
    <dgm:pt modelId="{AFD1F30E-26C2-43A5-9BB5-C5E35DB983BE}" type="pres">
      <dgm:prSet presAssocID="{447ABCDC-068D-4837-B4EA-F248E984A94C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890CA921-E63A-499A-97E2-DAFDA6C7EA61}" type="pres">
      <dgm:prSet presAssocID="{447ABCDC-068D-4837-B4EA-F248E984A94C}" presName="connTx" presStyleLbl="parChTrans1D2" presStyleIdx="1" presStyleCnt="7"/>
      <dgm:spPr/>
      <dgm:t>
        <a:bodyPr/>
        <a:lstStyle/>
        <a:p>
          <a:endParaRPr lang="ru-RU"/>
        </a:p>
      </dgm:t>
    </dgm:pt>
    <dgm:pt modelId="{5BBECAB0-8B4D-42DB-A991-37E997E8E6A5}" type="pres">
      <dgm:prSet presAssocID="{407A3643-1B9B-45CE-9D0A-3EDF536C36E1}" presName="root2" presStyleCnt="0"/>
      <dgm:spPr/>
    </dgm:pt>
    <dgm:pt modelId="{66F6F00F-327C-422D-AFF6-4DACA3108D47}" type="pres">
      <dgm:prSet presAssocID="{407A3643-1B9B-45CE-9D0A-3EDF536C36E1}" presName="LevelTwoTextNode" presStyleLbl="node2" presStyleIdx="1" presStyleCnt="7" custScaleX="303728" custScaleY="76474" custLinFactNeighborX="19238" custLinFactNeighborY="6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5E0689-403A-4A37-BAE3-07B8B0E8D807}" type="pres">
      <dgm:prSet presAssocID="{407A3643-1B9B-45CE-9D0A-3EDF536C36E1}" presName="level3hierChild" presStyleCnt="0"/>
      <dgm:spPr/>
    </dgm:pt>
    <dgm:pt modelId="{F3280F43-33C6-492E-86FE-45D6948C240B}" type="pres">
      <dgm:prSet presAssocID="{117C3512-F25A-48AA-8AFA-DE77D204E68B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538CC108-0063-474A-B2B8-7CDA30968956}" type="pres">
      <dgm:prSet presAssocID="{117C3512-F25A-48AA-8AFA-DE77D204E68B}" presName="connTx" presStyleLbl="parChTrans1D2" presStyleIdx="2" presStyleCnt="7"/>
      <dgm:spPr/>
      <dgm:t>
        <a:bodyPr/>
        <a:lstStyle/>
        <a:p>
          <a:endParaRPr lang="ru-RU"/>
        </a:p>
      </dgm:t>
    </dgm:pt>
    <dgm:pt modelId="{3357E12B-F370-44C2-9F68-02BDC11A54C2}" type="pres">
      <dgm:prSet presAssocID="{D4A0EB9B-9B4C-4B7B-A77E-70D00B807BA9}" presName="root2" presStyleCnt="0"/>
      <dgm:spPr/>
    </dgm:pt>
    <dgm:pt modelId="{81EFC3A5-C723-4B90-AED1-1E924F4C9ADD}" type="pres">
      <dgm:prSet presAssocID="{D4A0EB9B-9B4C-4B7B-A77E-70D00B807BA9}" presName="LevelTwoTextNode" presStyleLbl="node2" presStyleIdx="2" presStyleCnt="7" custScaleX="303624" custScaleY="76472" custLinFactNeighborX="19238" custLinFactNeighborY="22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AD8C8F-D10F-48AB-AD36-68F2EEE16BBF}" type="pres">
      <dgm:prSet presAssocID="{D4A0EB9B-9B4C-4B7B-A77E-70D00B807BA9}" presName="level3hierChild" presStyleCnt="0"/>
      <dgm:spPr/>
    </dgm:pt>
    <dgm:pt modelId="{DA135656-0F5D-48FC-9B93-EAFD30202697}" type="pres">
      <dgm:prSet presAssocID="{0FEB3BFE-F37F-4440-90A1-4A37852D22E4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0C2E548A-ECE0-4ADE-A2BC-3F412D7AFBBF}" type="pres">
      <dgm:prSet presAssocID="{0FEB3BFE-F37F-4440-90A1-4A37852D22E4}" presName="connTx" presStyleLbl="parChTrans1D2" presStyleIdx="3" presStyleCnt="7"/>
      <dgm:spPr/>
      <dgm:t>
        <a:bodyPr/>
        <a:lstStyle/>
        <a:p>
          <a:endParaRPr lang="ru-RU"/>
        </a:p>
      </dgm:t>
    </dgm:pt>
    <dgm:pt modelId="{4AC6C899-50CC-4A51-A4C9-B87AD83F60D1}" type="pres">
      <dgm:prSet presAssocID="{0E2557E8-945C-4594-8B24-DA8E62F87E66}" presName="root2" presStyleCnt="0"/>
      <dgm:spPr/>
    </dgm:pt>
    <dgm:pt modelId="{8C005B1C-204D-4E09-8A06-0A6B88B70612}" type="pres">
      <dgm:prSet presAssocID="{0E2557E8-945C-4594-8B24-DA8E62F87E66}" presName="LevelTwoTextNode" presStyleLbl="node2" presStyleIdx="3" presStyleCnt="7" custScaleX="304994" custScaleY="84528" custLinFactNeighborX="19238" custLinFactNeighborY="-20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85E939-0890-440D-8C96-51C9515C312C}" type="pres">
      <dgm:prSet presAssocID="{0E2557E8-945C-4594-8B24-DA8E62F87E66}" presName="level3hierChild" presStyleCnt="0"/>
      <dgm:spPr/>
    </dgm:pt>
    <dgm:pt modelId="{2F95C3F9-7D74-4AC9-9300-8B6CAEC3A797}" type="pres">
      <dgm:prSet presAssocID="{83A32FB3-C840-4C78-A5DC-D8F239129D2B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5EB5E986-F377-4053-BE2E-AC09E518E0BC}" type="pres">
      <dgm:prSet presAssocID="{83A32FB3-C840-4C78-A5DC-D8F239129D2B}" presName="connTx" presStyleLbl="parChTrans1D2" presStyleIdx="4" presStyleCnt="7"/>
      <dgm:spPr/>
      <dgm:t>
        <a:bodyPr/>
        <a:lstStyle/>
        <a:p>
          <a:endParaRPr lang="ru-RU"/>
        </a:p>
      </dgm:t>
    </dgm:pt>
    <dgm:pt modelId="{D0FFEFBB-B106-49C1-9AEA-C447E386144A}" type="pres">
      <dgm:prSet presAssocID="{B5261936-B9C0-4D50-BCF3-C7DFAAE4ABC1}" presName="root2" presStyleCnt="0"/>
      <dgm:spPr/>
    </dgm:pt>
    <dgm:pt modelId="{151CC6C4-CED7-4894-814C-44970A3F848C}" type="pres">
      <dgm:prSet presAssocID="{B5261936-B9C0-4D50-BCF3-C7DFAAE4ABC1}" presName="LevelTwoTextNode" presStyleLbl="node2" presStyleIdx="4" presStyleCnt="7" custScaleX="306144" custScaleY="92835" custLinFactNeighborX="15946" custLinFactNeighborY="100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A8C6E8-EA77-490F-84FB-8BA0FDCCDC70}" type="pres">
      <dgm:prSet presAssocID="{B5261936-B9C0-4D50-BCF3-C7DFAAE4ABC1}" presName="level3hierChild" presStyleCnt="0"/>
      <dgm:spPr/>
    </dgm:pt>
    <dgm:pt modelId="{A73A8CB1-7B64-49CB-A81F-A457F1092A56}" type="pres">
      <dgm:prSet presAssocID="{AE361F42-E11D-4418-94A8-C7078EBD4DCC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04F5CC44-FD61-4597-912E-004449433799}" type="pres">
      <dgm:prSet presAssocID="{AE361F42-E11D-4418-94A8-C7078EBD4DCC}" presName="connTx" presStyleLbl="parChTrans1D2" presStyleIdx="5" presStyleCnt="7"/>
      <dgm:spPr/>
      <dgm:t>
        <a:bodyPr/>
        <a:lstStyle/>
        <a:p>
          <a:endParaRPr lang="ru-RU"/>
        </a:p>
      </dgm:t>
    </dgm:pt>
    <dgm:pt modelId="{BE5F595E-1880-4CEF-A303-F94B5925FEC9}" type="pres">
      <dgm:prSet presAssocID="{FD2ACA42-6056-45C2-A21B-E5DBB0C8F899}" presName="root2" presStyleCnt="0"/>
      <dgm:spPr/>
    </dgm:pt>
    <dgm:pt modelId="{C5E07338-3DFF-4533-BDC9-0E3562DE531C}" type="pres">
      <dgm:prSet presAssocID="{FD2ACA42-6056-45C2-A21B-E5DBB0C8F899}" presName="LevelTwoTextNode" presStyleLbl="node2" presStyleIdx="5" presStyleCnt="7" custScaleX="306569" custScaleY="90760" custLinFactNeighborX="9362" custLinFactNeighborY="2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E93EF1-D5DD-45E3-BB15-5124620A64C3}" type="pres">
      <dgm:prSet presAssocID="{FD2ACA42-6056-45C2-A21B-E5DBB0C8F899}" presName="level3hierChild" presStyleCnt="0"/>
      <dgm:spPr/>
    </dgm:pt>
    <dgm:pt modelId="{F0E808FE-1F89-41FB-B5C0-FD14B79E5971}" type="pres">
      <dgm:prSet presAssocID="{FF6277B0-7E4D-4457-9950-567C793287DF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FCFE7832-2904-4218-B647-59508E08EF74}" type="pres">
      <dgm:prSet presAssocID="{FF6277B0-7E4D-4457-9950-567C793287DF}" presName="connTx" presStyleLbl="parChTrans1D2" presStyleIdx="6" presStyleCnt="7"/>
      <dgm:spPr/>
      <dgm:t>
        <a:bodyPr/>
        <a:lstStyle/>
        <a:p>
          <a:endParaRPr lang="ru-RU"/>
        </a:p>
      </dgm:t>
    </dgm:pt>
    <dgm:pt modelId="{349F0244-0619-4E80-BDB4-DBA2F0BB45D2}" type="pres">
      <dgm:prSet presAssocID="{5AB960B1-4E97-4D3E-BD0A-375958ADEEBF}" presName="root2" presStyleCnt="0"/>
      <dgm:spPr/>
    </dgm:pt>
    <dgm:pt modelId="{94F9CE14-8E71-42B0-8C46-1DE3B1E17D9A}" type="pres">
      <dgm:prSet presAssocID="{5AB960B1-4E97-4D3E-BD0A-375958ADEEBF}" presName="LevelTwoTextNode" presStyleLbl="node2" presStyleIdx="6" presStyleCnt="7" custScaleX="305885" custLinFactNeighborX="12654" custLinFactNeighborY="3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61B0EC-177E-4953-B53F-78798C3D8CC3}" type="pres">
      <dgm:prSet presAssocID="{5AB960B1-4E97-4D3E-BD0A-375958ADEEBF}" presName="level3hierChild" presStyleCnt="0"/>
      <dgm:spPr/>
    </dgm:pt>
  </dgm:ptLst>
  <dgm:cxnLst>
    <dgm:cxn modelId="{3FBC3710-2379-4CFB-8545-B612E931CEAA}" type="presOf" srcId="{83A32FB3-C840-4C78-A5DC-D8F239129D2B}" destId="{5EB5E986-F377-4053-BE2E-AC09E518E0BC}" srcOrd="1" destOrd="0" presId="urn:microsoft.com/office/officeart/2008/layout/HorizontalMultiLevelHierarchy"/>
    <dgm:cxn modelId="{30075AA8-58D4-44AC-8CF4-5E57A0DC12C5}" type="presOf" srcId="{0FEB3BFE-F37F-4440-90A1-4A37852D22E4}" destId="{DA135656-0F5D-48FC-9B93-EAFD30202697}" srcOrd="0" destOrd="0" presId="urn:microsoft.com/office/officeart/2008/layout/HorizontalMultiLevelHierarchy"/>
    <dgm:cxn modelId="{328B3DD6-A9AB-4F90-BA25-A2D42B57596D}" srcId="{273185AE-C9A2-4F1F-B46A-EED32C4DF550}" destId="{407A3643-1B9B-45CE-9D0A-3EDF536C36E1}" srcOrd="1" destOrd="0" parTransId="{447ABCDC-068D-4837-B4EA-F248E984A94C}" sibTransId="{85799268-9F26-4569-8104-B663DFFDB159}"/>
    <dgm:cxn modelId="{E9CFB685-DC54-4537-BEAC-4E3D4A28EC44}" type="presOf" srcId="{0FEB3BFE-F37F-4440-90A1-4A37852D22E4}" destId="{0C2E548A-ECE0-4ADE-A2BC-3F412D7AFBBF}" srcOrd="1" destOrd="0" presId="urn:microsoft.com/office/officeart/2008/layout/HorizontalMultiLevelHierarchy"/>
    <dgm:cxn modelId="{82F1C9AE-598D-4AEF-AB88-BB635EE63534}" srcId="{273185AE-C9A2-4F1F-B46A-EED32C4DF550}" destId="{5AB960B1-4E97-4D3E-BD0A-375958ADEEBF}" srcOrd="6" destOrd="0" parTransId="{FF6277B0-7E4D-4457-9950-567C793287DF}" sibTransId="{D5CC26E9-A1E0-44A1-97A5-372784C9A408}"/>
    <dgm:cxn modelId="{14A8AC4F-85E8-40F9-AA5A-EFE68271B6DD}" type="presOf" srcId="{FF6277B0-7E4D-4457-9950-567C793287DF}" destId="{F0E808FE-1F89-41FB-B5C0-FD14B79E5971}" srcOrd="0" destOrd="0" presId="urn:microsoft.com/office/officeart/2008/layout/HorizontalMultiLevelHierarchy"/>
    <dgm:cxn modelId="{D1B7FF7C-C823-49EE-A21D-BBF8733BC9D1}" type="presOf" srcId="{B5261936-B9C0-4D50-BCF3-C7DFAAE4ABC1}" destId="{151CC6C4-CED7-4894-814C-44970A3F848C}" srcOrd="0" destOrd="0" presId="urn:microsoft.com/office/officeart/2008/layout/HorizontalMultiLevelHierarchy"/>
    <dgm:cxn modelId="{EE32CDA0-2011-4435-A9FC-6DD5D3B4B400}" type="presOf" srcId="{5344D161-5CCD-4A24-9419-5EB2B4004D41}" destId="{E2C3E8EC-A93A-4418-AFE9-91DF567C53B1}" srcOrd="0" destOrd="0" presId="urn:microsoft.com/office/officeart/2008/layout/HorizontalMultiLevelHierarchy"/>
    <dgm:cxn modelId="{A7B2E1AF-2EA3-473A-8EE0-E8ED61F705A5}" type="presOf" srcId="{AE361F42-E11D-4418-94A8-C7078EBD4DCC}" destId="{A73A8CB1-7B64-49CB-A81F-A457F1092A56}" srcOrd="0" destOrd="0" presId="urn:microsoft.com/office/officeart/2008/layout/HorizontalMultiLevelHierarchy"/>
    <dgm:cxn modelId="{9C69A946-20BF-4B67-ABE3-41D4202B5BAB}" type="presOf" srcId="{58CE781B-1656-4934-970A-112B16ADE0E3}" destId="{58104EB5-29BA-46DD-8557-FD99F77DA069}" srcOrd="0" destOrd="0" presId="urn:microsoft.com/office/officeart/2008/layout/HorizontalMultiLevelHierarchy"/>
    <dgm:cxn modelId="{2E2EC5B2-8E2B-49D1-8E18-F3CA801160F7}" type="presOf" srcId="{117C3512-F25A-48AA-8AFA-DE77D204E68B}" destId="{538CC108-0063-474A-B2B8-7CDA30968956}" srcOrd="1" destOrd="0" presId="urn:microsoft.com/office/officeart/2008/layout/HorizontalMultiLevelHierarchy"/>
    <dgm:cxn modelId="{BCF7BF69-9F5D-4FE6-A548-5EB4EF79605C}" type="presOf" srcId="{83A32FB3-C840-4C78-A5DC-D8F239129D2B}" destId="{2F95C3F9-7D74-4AC9-9300-8B6CAEC3A797}" srcOrd="0" destOrd="0" presId="urn:microsoft.com/office/officeart/2008/layout/HorizontalMultiLevelHierarchy"/>
    <dgm:cxn modelId="{A63065DF-7F78-4FC8-B4D1-37747090794A}" type="presOf" srcId="{5AB960B1-4E97-4D3E-BD0A-375958ADEEBF}" destId="{94F9CE14-8E71-42B0-8C46-1DE3B1E17D9A}" srcOrd="0" destOrd="0" presId="urn:microsoft.com/office/officeart/2008/layout/HorizontalMultiLevelHierarchy"/>
    <dgm:cxn modelId="{2D2B9B76-4F17-45BA-A659-8098DAD3500D}" srcId="{273185AE-C9A2-4F1F-B46A-EED32C4DF550}" destId="{D4A0EB9B-9B4C-4B7B-A77E-70D00B807BA9}" srcOrd="2" destOrd="0" parTransId="{117C3512-F25A-48AA-8AFA-DE77D204E68B}" sibTransId="{C94715FD-A2F5-4400-9984-CAA91D2B428C}"/>
    <dgm:cxn modelId="{DFB346EE-B018-4684-850A-9F14EBB921C3}" type="presOf" srcId="{447ABCDC-068D-4837-B4EA-F248E984A94C}" destId="{890CA921-E63A-499A-97E2-DAFDA6C7EA61}" srcOrd="1" destOrd="0" presId="urn:microsoft.com/office/officeart/2008/layout/HorizontalMultiLevelHierarchy"/>
    <dgm:cxn modelId="{8C7591DE-4C00-4152-8B35-9045D8A6C92F}" srcId="{5344D161-5CCD-4A24-9419-5EB2B4004D41}" destId="{273185AE-C9A2-4F1F-B46A-EED32C4DF550}" srcOrd="0" destOrd="0" parTransId="{80FB8AAE-A720-40E8-B0F7-61DA33E2213C}" sibTransId="{BE0BCA43-5335-4965-8343-20B15FC93B83}"/>
    <dgm:cxn modelId="{05BB8FFD-95C0-4E85-87CB-7C3B5543DB85}" type="presOf" srcId="{0E2557E8-945C-4594-8B24-DA8E62F87E66}" destId="{8C005B1C-204D-4E09-8A06-0A6B88B70612}" srcOrd="0" destOrd="0" presId="urn:microsoft.com/office/officeart/2008/layout/HorizontalMultiLevelHierarchy"/>
    <dgm:cxn modelId="{D07810F8-DD7E-4AF8-9946-D5CF892DE1D8}" srcId="{273185AE-C9A2-4F1F-B46A-EED32C4DF550}" destId="{FD2ACA42-6056-45C2-A21B-E5DBB0C8F899}" srcOrd="5" destOrd="0" parTransId="{AE361F42-E11D-4418-94A8-C7078EBD4DCC}" sibTransId="{1F2C4683-3426-450E-B47D-598A51D71DE2}"/>
    <dgm:cxn modelId="{6820638F-0E4B-4E63-8B54-C4D28B24299D}" srcId="{273185AE-C9A2-4F1F-B46A-EED32C4DF550}" destId="{0E2557E8-945C-4594-8B24-DA8E62F87E66}" srcOrd="3" destOrd="0" parTransId="{0FEB3BFE-F37F-4440-90A1-4A37852D22E4}" sibTransId="{2C4EB959-DD01-4D63-9946-05787E2CFD09}"/>
    <dgm:cxn modelId="{068A9322-803F-4881-989C-7AC27D10DE36}" type="presOf" srcId="{273185AE-C9A2-4F1F-B46A-EED32C4DF550}" destId="{3582F285-0502-45EF-9E92-6DA3137E20CB}" srcOrd="0" destOrd="0" presId="urn:microsoft.com/office/officeart/2008/layout/HorizontalMultiLevelHierarchy"/>
    <dgm:cxn modelId="{3A8221B2-4C69-424B-84A9-B5CB010EA075}" type="presOf" srcId="{325A3041-2965-45F0-9EEC-473EAA4258AA}" destId="{758DC654-1BB2-4BEC-8CFE-AA5868B2585D}" srcOrd="0" destOrd="0" presId="urn:microsoft.com/office/officeart/2008/layout/HorizontalMultiLevelHierarchy"/>
    <dgm:cxn modelId="{24746ACA-738B-4B69-9262-31192F8D996E}" srcId="{273185AE-C9A2-4F1F-B46A-EED32C4DF550}" destId="{B5261936-B9C0-4D50-BCF3-C7DFAAE4ABC1}" srcOrd="4" destOrd="0" parTransId="{83A32FB3-C840-4C78-A5DC-D8F239129D2B}" sibTransId="{4AAEAACB-DC13-4EC8-B073-4690417CA54E}"/>
    <dgm:cxn modelId="{66003851-3DFA-4424-B3F7-AA5890C89FCA}" type="presOf" srcId="{58CE781B-1656-4934-970A-112B16ADE0E3}" destId="{065D99C6-FA6B-4666-BAB6-09F69FB165C9}" srcOrd="1" destOrd="0" presId="urn:microsoft.com/office/officeart/2008/layout/HorizontalMultiLevelHierarchy"/>
    <dgm:cxn modelId="{4B48C10C-847A-4B7D-89FF-21393A797D42}" type="presOf" srcId="{D4A0EB9B-9B4C-4B7B-A77E-70D00B807BA9}" destId="{81EFC3A5-C723-4B90-AED1-1E924F4C9ADD}" srcOrd="0" destOrd="0" presId="urn:microsoft.com/office/officeart/2008/layout/HorizontalMultiLevelHierarchy"/>
    <dgm:cxn modelId="{DE272492-647A-4F56-B3A2-985E2C26390F}" type="presOf" srcId="{447ABCDC-068D-4837-B4EA-F248E984A94C}" destId="{AFD1F30E-26C2-43A5-9BB5-C5E35DB983BE}" srcOrd="0" destOrd="0" presId="urn:microsoft.com/office/officeart/2008/layout/HorizontalMultiLevelHierarchy"/>
    <dgm:cxn modelId="{C929926B-4DF5-4F3F-99E1-1C9E200E27F6}" type="presOf" srcId="{FD2ACA42-6056-45C2-A21B-E5DBB0C8F899}" destId="{C5E07338-3DFF-4533-BDC9-0E3562DE531C}" srcOrd="0" destOrd="0" presId="urn:microsoft.com/office/officeart/2008/layout/HorizontalMultiLevelHierarchy"/>
    <dgm:cxn modelId="{C5C19396-003D-4EF3-A876-BC5AD109EB21}" srcId="{273185AE-C9A2-4F1F-B46A-EED32C4DF550}" destId="{325A3041-2965-45F0-9EEC-473EAA4258AA}" srcOrd="0" destOrd="0" parTransId="{58CE781B-1656-4934-970A-112B16ADE0E3}" sibTransId="{566CBC22-01B0-40E3-83C3-1357045D3C64}"/>
    <dgm:cxn modelId="{71DADC10-FAB8-4F04-ABDB-BBE109704F38}" type="presOf" srcId="{407A3643-1B9B-45CE-9D0A-3EDF536C36E1}" destId="{66F6F00F-327C-422D-AFF6-4DACA3108D47}" srcOrd="0" destOrd="0" presId="urn:microsoft.com/office/officeart/2008/layout/HorizontalMultiLevelHierarchy"/>
    <dgm:cxn modelId="{8598F0E8-C344-48B9-9300-D0F00BBEDCA9}" type="presOf" srcId="{117C3512-F25A-48AA-8AFA-DE77D204E68B}" destId="{F3280F43-33C6-492E-86FE-45D6948C240B}" srcOrd="0" destOrd="0" presId="urn:microsoft.com/office/officeart/2008/layout/HorizontalMultiLevelHierarchy"/>
    <dgm:cxn modelId="{93F51C9D-6A4C-422C-8D58-47E9839EFA44}" type="presOf" srcId="{AE361F42-E11D-4418-94A8-C7078EBD4DCC}" destId="{04F5CC44-FD61-4597-912E-004449433799}" srcOrd="1" destOrd="0" presId="urn:microsoft.com/office/officeart/2008/layout/HorizontalMultiLevelHierarchy"/>
    <dgm:cxn modelId="{B012230E-CE7A-486E-81E2-7E4ACD39FCE0}" type="presOf" srcId="{FF6277B0-7E4D-4457-9950-567C793287DF}" destId="{FCFE7832-2904-4218-B647-59508E08EF74}" srcOrd="1" destOrd="0" presId="urn:microsoft.com/office/officeart/2008/layout/HorizontalMultiLevelHierarchy"/>
    <dgm:cxn modelId="{4A57B596-4A07-45A9-93C1-4BB98029D743}" type="presParOf" srcId="{E2C3E8EC-A93A-4418-AFE9-91DF567C53B1}" destId="{396ED9C7-2F10-41E8-80ED-ACC01F3D6533}" srcOrd="0" destOrd="0" presId="urn:microsoft.com/office/officeart/2008/layout/HorizontalMultiLevelHierarchy"/>
    <dgm:cxn modelId="{48530AAB-FF9D-4707-BEE9-A7B6EBBF7C65}" type="presParOf" srcId="{396ED9C7-2F10-41E8-80ED-ACC01F3D6533}" destId="{3582F285-0502-45EF-9E92-6DA3137E20CB}" srcOrd="0" destOrd="0" presId="urn:microsoft.com/office/officeart/2008/layout/HorizontalMultiLevelHierarchy"/>
    <dgm:cxn modelId="{7756DF57-F119-4E27-8914-D02FD6AA878A}" type="presParOf" srcId="{396ED9C7-2F10-41E8-80ED-ACC01F3D6533}" destId="{79451ADC-6E22-422B-A44E-00AEF99DF18A}" srcOrd="1" destOrd="0" presId="urn:microsoft.com/office/officeart/2008/layout/HorizontalMultiLevelHierarchy"/>
    <dgm:cxn modelId="{6E95B3EC-E933-4E58-8B13-A48571DF7007}" type="presParOf" srcId="{79451ADC-6E22-422B-A44E-00AEF99DF18A}" destId="{58104EB5-29BA-46DD-8557-FD99F77DA069}" srcOrd="0" destOrd="0" presId="urn:microsoft.com/office/officeart/2008/layout/HorizontalMultiLevelHierarchy"/>
    <dgm:cxn modelId="{A7F68C21-6ED4-43A6-87C8-F0259FDCA874}" type="presParOf" srcId="{58104EB5-29BA-46DD-8557-FD99F77DA069}" destId="{065D99C6-FA6B-4666-BAB6-09F69FB165C9}" srcOrd="0" destOrd="0" presId="urn:microsoft.com/office/officeart/2008/layout/HorizontalMultiLevelHierarchy"/>
    <dgm:cxn modelId="{4033E225-4137-4FA6-B87A-5AF83B998658}" type="presParOf" srcId="{79451ADC-6E22-422B-A44E-00AEF99DF18A}" destId="{60522AB7-21D2-44A8-A263-D2841A5E8417}" srcOrd="1" destOrd="0" presId="urn:microsoft.com/office/officeart/2008/layout/HorizontalMultiLevelHierarchy"/>
    <dgm:cxn modelId="{90A17237-D219-4890-8945-2AE8ABC86A3F}" type="presParOf" srcId="{60522AB7-21D2-44A8-A263-D2841A5E8417}" destId="{758DC654-1BB2-4BEC-8CFE-AA5868B2585D}" srcOrd="0" destOrd="0" presId="urn:microsoft.com/office/officeart/2008/layout/HorizontalMultiLevelHierarchy"/>
    <dgm:cxn modelId="{5A05E530-9422-4195-940F-EE24060E9D4A}" type="presParOf" srcId="{60522AB7-21D2-44A8-A263-D2841A5E8417}" destId="{70B51FF3-8FC6-4761-9E16-126F2F56F47A}" srcOrd="1" destOrd="0" presId="urn:microsoft.com/office/officeart/2008/layout/HorizontalMultiLevelHierarchy"/>
    <dgm:cxn modelId="{7EB11BF6-B8E8-49B0-B280-E9978565D58A}" type="presParOf" srcId="{79451ADC-6E22-422B-A44E-00AEF99DF18A}" destId="{AFD1F30E-26C2-43A5-9BB5-C5E35DB983BE}" srcOrd="2" destOrd="0" presId="urn:microsoft.com/office/officeart/2008/layout/HorizontalMultiLevelHierarchy"/>
    <dgm:cxn modelId="{0BD05834-7D7F-4EC5-A360-7AC3A3D67D1F}" type="presParOf" srcId="{AFD1F30E-26C2-43A5-9BB5-C5E35DB983BE}" destId="{890CA921-E63A-499A-97E2-DAFDA6C7EA61}" srcOrd="0" destOrd="0" presId="urn:microsoft.com/office/officeart/2008/layout/HorizontalMultiLevelHierarchy"/>
    <dgm:cxn modelId="{51357ECF-75E0-418B-A2A8-39AB83FBC8FF}" type="presParOf" srcId="{79451ADC-6E22-422B-A44E-00AEF99DF18A}" destId="{5BBECAB0-8B4D-42DB-A991-37E997E8E6A5}" srcOrd="3" destOrd="0" presId="urn:microsoft.com/office/officeart/2008/layout/HorizontalMultiLevelHierarchy"/>
    <dgm:cxn modelId="{893EF710-0EEA-4555-B147-2E34ECBAFCFF}" type="presParOf" srcId="{5BBECAB0-8B4D-42DB-A991-37E997E8E6A5}" destId="{66F6F00F-327C-422D-AFF6-4DACA3108D47}" srcOrd="0" destOrd="0" presId="urn:microsoft.com/office/officeart/2008/layout/HorizontalMultiLevelHierarchy"/>
    <dgm:cxn modelId="{FA3D7114-76B1-440F-B2BA-A6E7C3213AAD}" type="presParOf" srcId="{5BBECAB0-8B4D-42DB-A991-37E997E8E6A5}" destId="{185E0689-403A-4A37-BAE3-07B8B0E8D807}" srcOrd="1" destOrd="0" presId="urn:microsoft.com/office/officeart/2008/layout/HorizontalMultiLevelHierarchy"/>
    <dgm:cxn modelId="{A9E8E18D-04D9-416C-AAF3-D161D16E634D}" type="presParOf" srcId="{79451ADC-6E22-422B-A44E-00AEF99DF18A}" destId="{F3280F43-33C6-492E-86FE-45D6948C240B}" srcOrd="4" destOrd="0" presId="urn:microsoft.com/office/officeart/2008/layout/HorizontalMultiLevelHierarchy"/>
    <dgm:cxn modelId="{10565895-9388-4384-8344-C9B4C4FA3015}" type="presParOf" srcId="{F3280F43-33C6-492E-86FE-45D6948C240B}" destId="{538CC108-0063-474A-B2B8-7CDA30968956}" srcOrd="0" destOrd="0" presId="urn:microsoft.com/office/officeart/2008/layout/HorizontalMultiLevelHierarchy"/>
    <dgm:cxn modelId="{F30D2CC3-3B20-49C5-A9B1-7EE305FD9622}" type="presParOf" srcId="{79451ADC-6E22-422B-A44E-00AEF99DF18A}" destId="{3357E12B-F370-44C2-9F68-02BDC11A54C2}" srcOrd="5" destOrd="0" presId="urn:microsoft.com/office/officeart/2008/layout/HorizontalMultiLevelHierarchy"/>
    <dgm:cxn modelId="{4A4D6EFB-3D45-4B44-A7B7-03407024DAAA}" type="presParOf" srcId="{3357E12B-F370-44C2-9F68-02BDC11A54C2}" destId="{81EFC3A5-C723-4B90-AED1-1E924F4C9ADD}" srcOrd="0" destOrd="0" presId="urn:microsoft.com/office/officeart/2008/layout/HorizontalMultiLevelHierarchy"/>
    <dgm:cxn modelId="{5249EDC8-4CD4-4F00-902C-13F471429080}" type="presParOf" srcId="{3357E12B-F370-44C2-9F68-02BDC11A54C2}" destId="{FBAD8C8F-D10F-48AB-AD36-68F2EEE16BBF}" srcOrd="1" destOrd="0" presId="urn:microsoft.com/office/officeart/2008/layout/HorizontalMultiLevelHierarchy"/>
    <dgm:cxn modelId="{46B210AD-C01E-43FA-B3FE-EE32A21E3E7D}" type="presParOf" srcId="{79451ADC-6E22-422B-A44E-00AEF99DF18A}" destId="{DA135656-0F5D-48FC-9B93-EAFD30202697}" srcOrd="6" destOrd="0" presId="urn:microsoft.com/office/officeart/2008/layout/HorizontalMultiLevelHierarchy"/>
    <dgm:cxn modelId="{6C2C5D01-9AFC-4C45-827B-D6F8837A76A6}" type="presParOf" srcId="{DA135656-0F5D-48FC-9B93-EAFD30202697}" destId="{0C2E548A-ECE0-4ADE-A2BC-3F412D7AFBBF}" srcOrd="0" destOrd="0" presId="urn:microsoft.com/office/officeart/2008/layout/HorizontalMultiLevelHierarchy"/>
    <dgm:cxn modelId="{4A3EB584-FF42-4298-9BB9-8B52EAB57CB1}" type="presParOf" srcId="{79451ADC-6E22-422B-A44E-00AEF99DF18A}" destId="{4AC6C899-50CC-4A51-A4C9-B87AD83F60D1}" srcOrd="7" destOrd="0" presId="urn:microsoft.com/office/officeart/2008/layout/HorizontalMultiLevelHierarchy"/>
    <dgm:cxn modelId="{DC90A072-50CB-4979-8A65-A4B4FA68177A}" type="presParOf" srcId="{4AC6C899-50CC-4A51-A4C9-B87AD83F60D1}" destId="{8C005B1C-204D-4E09-8A06-0A6B88B70612}" srcOrd="0" destOrd="0" presId="urn:microsoft.com/office/officeart/2008/layout/HorizontalMultiLevelHierarchy"/>
    <dgm:cxn modelId="{1C990F3A-0C6E-4CA0-A290-3691181AFD2B}" type="presParOf" srcId="{4AC6C899-50CC-4A51-A4C9-B87AD83F60D1}" destId="{3485E939-0890-440D-8C96-51C9515C312C}" srcOrd="1" destOrd="0" presId="urn:microsoft.com/office/officeart/2008/layout/HorizontalMultiLevelHierarchy"/>
    <dgm:cxn modelId="{3E8470D4-6B35-45B5-B634-BE9C9116C1E0}" type="presParOf" srcId="{79451ADC-6E22-422B-A44E-00AEF99DF18A}" destId="{2F95C3F9-7D74-4AC9-9300-8B6CAEC3A797}" srcOrd="8" destOrd="0" presId="urn:microsoft.com/office/officeart/2008/layout/HorizontalMultiLevelHierarchy"/>
    <dgm:cxn modelId="{533E3DB8-E05C-47CD-91E7-942160E0E156}" type="presParOf" srcId="{2F95C3F9-7D74-4AC9-9300-8B6CAEC3A797}" destId="{5EB5E986-F377-4053-BE2E-AC09E518E0BC}" srcOrd="0" destOrd="0" presId="urn:microsoft.com/office/officeart/2008/layout/HorizontalMultiLevelHierarchy"/>
    <dgm:cxn modelId="{841385AC-5417-4EF2-86D1-8DDBDE9F1E9F}" type="presParOf" srcId="{79451ADC-6E22-422B-A44E-00AEF99DF18A}" destId="{D0FFEFBB-B106-49C1-9AEA-C447E386144A}" srcOrd="9" destOrd="0" presId="urn:microsoft.com/office/officeart/2008/layout/HorizontalMultiLevelHierarchy"/>
    <dgm:cxn modelId="{F0FA75FF-931E-44BF-A332-B8E2B19A3F4F}" type="presParOf" srcId="{D0FFEFBB-B106-49C1-9AEA-C447E386144A}" destId="{151CC6C4-CED7-4894-814C-44970A3F848C}" srcOrd="0" destOrd="0" presId="urn:microsoft.com/office/officeart/2008/layout/HorizontalMultiLevelHierarchy"/>
    <dgm:cxn modelId="{22736EE0-4101-4913-ADC2-65293D6B598B}" type="presParOf" srcId="{D0FFEFBB-B106-49C1-9AEA-C447E386144A}" destId="{ABA8C6E8-EA77-490F-84FB-8BA0FDCCDC70}" srcOrd="1" destOrd="0" presId="urn:microsoft.com/office/officeart/2008/layout/HorizontalMultiLevelHierarchy"/>
    <dgm:cxn modelId="{5938194C-279A-4113-A886-9AF5B8891172}" type="presParOf" srcId="{79451ADC-6E22-422B-A44E-00AEF99DF18A}" destId="{A73A8CB1-7B64-49CB-A81F-A457F1092A56}" srcOrd="10" destOrd="0" presId="urn:microsoft.com/office/officeart/2008/layout/HorizontalMultiLevelHierarchy"/>
    <dgm:cxn modelId="{506E764C-6151-4363-AA81-BAEAF191B9E3}" type="presParOf" srcId="{A73A8CB1-7B64-49CB-A81F-A457F1092A56}" destId="{04F5CC44-FD61-4597-912E-004449433799}" srcOrd="0" destOrd="0" presId="urn:microsoft.com/office/officeart/2008/layout/HorizontalMultiLevelHierarchy"/>
    <dgm:cxn modelId="{26F250AF-FF1D-4F61-8471-18B23D18C8AA}" type="presParOf" srcId="{79451ADC-6E22-422B-A44E-00AEF99DF18A}" destId="{BE5F595E-1880-4CEF-A303-F94B5925FEC9}" srcOrd="11" destOrd="0" presId="urn:microsoft.com/office/officeart/2008/layout/HorizontalMultiLevelHierarchy"/>
    <dgm:cxn modelId="{A1B3B43E-DD9B-4298-9542-0E1AD019FD03}" type="presParOf" srcId="{BE5F595E-1880-4CEF-A303-F94B5925FEC9}" destId="{C5E07338-3DFF-4533-BDC9-0E3562DE531C}" srcOrd="0" destOrd="0" presId="urn:microsoft.com/office/officeart/2008/layout/HorizontalMultiLevelHierarchy"/>
    <dgm:cxn modelId="{F4206226-1EA1-48AF-A0A9-294B09C7CA33}" type="presParOf" srcId="{BE5F595E-1880-4CEF-A303-F94B5925FEC9}" destId="{5BE93EF1-D5DD-45E3-BB15-5124620A64C3}" srcOrd="1" destOrd="0" presId="urn:microsoft.com/office/officeart/2008/layout/HorizontalMultiLevelHierarchy"/>
    <dgm:cxn modelId="{E9B96760-9E6B-4820-B0C9-134D042CE118}" type="presParOf" srcId="{79451ADC-6E22-422B-A44E-00AEF99DF18A}" destId="{F0E808FE-1F89-41FB-B5C0-FD14B79E5971}" srcOrd="12" destOrd="0" presId="urn:microsoft.com/office/officeart/2008/layout/HorizontalMultiLevelHierarchy"/>
    <dgm:cxn modelId="{C3F7E5FA-200B-41DE-95A8-FBD636A87239}" type="presParOf" srcId="{F0E808FE-1F89-41FB-B5C0-FD14B79E5971}" destId="{FCFE7832-2904-4218-B647-59508E08EF74}" srcOrd="0" destOrd="0" presId="urn:microsoft.com/office/officeart/2008/layout/HorizontalMultiLevelHierarchy"/>
    <dgm:cxn modelId="{0BB0594D-A973-4024-A064-54AAF1599D9D}" type="presParOf" srcId="{79451ADC-6E22-422B-A44E-00AEF99DF18A}" destId="{349F0244-0619-4E80-BDB4-DBA2F0BB45D2}" srcOrd="13" destOrd="0" presId="urn:microsoft.com/office/officeart/2008/layout/HorizontalMultiLevelHierarchy"/>
    <dgm:cxn modelId="{5E70A28B-6157-47D2-B025-106881E28F4A}" type="presParOf" srcId="{349F0244-0619-4E80-BDB4-DBA2F0BB45D2}" destId="{94F9CE14-8E71-42B0-8C46-1DE3B1E17D9A}" srcOrd="0" destOrd="0" presId="urn:microsoft.com/office/officeart/2008/layout/HorizontalMultiLevelHierarchy"/>
    <dgm:cxn modelId="{F02E825D-A607-4326-A77C-3323008DB857}" type="presParOf" srcId="{349F0244-0619-4E80-BDB4-DBA2F0BB45D2}" destId="{2461B0EC-177E-4953-B53F-78798C3D8CC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7400E-B1D3-439E-8EF8-ECE66D6F0B67}">
      <dsp:nvSpPr>
        <dsp:cNvPr id="0" name=""/>
        <dsp:cNvSpPr/>
      </dsp:nvSpPr>
      <dsp:spPr>
        <a:xfrm>
          <a:off x="3116096" y="2115601"/>
          <a:ext cx="2670833" cy="158638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ВИДЫ СЕНСОРНЫХ ОЩУЩЕНИЙ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3537" y="2193042"/>
        <a:ext cx="2515951" cy="1431499"/>
      </dsp:txXfrm>
    </dsp:sp>
    <dsp:sp modelId="{303BFFE7-0719-4076-AF76-CE5F034098C8}">
      <dsp:nvSpPr>
        <dsp:cNvPr id="0" name=""/>
        <dsp:cNvSpPr/>
      </dsp:nvSpPr>
      <dsp:spPr>
        <a:xfrm rot="16312950">
          <a:off x="4236994" y="1866974"/>
          <a:ext cx="4975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7522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91638-DA0C-4BB8-8753-93228234A830}">
      <dsp:nvSpPr>
        <dsp:cNvPr id="0" name=""/>
        <dsp:cNvSpPr/>
      </dsp:nvSpPr>
      <dsp:spPr>
        <a:xfrm>
          <a:off x="2972067" y="-44624"/>
          <a:ext cx="3098377" cy="1662972"/>
        </a:xfrm>
        <a:prstGeom prst="round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ВИЗУАЛЬНЫЕ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(ЗРИТЕЛЬНЫЕ)-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цвет, форма, размер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3247" y="36556"/>
        <a:ext cx="2936017" cy="1500612"/>
      </dsp:txXfrm>
    </dsp:sp>
    <dsp:sp modelId="{F3FC5FDB-5B44-4A9F-96C0-E845FDF183DA}">
      <dsp:nvSpPr>
        <dsp:cNvPr id="0" name=""/>
        <dsp:cNvSpPr/>
      </dsp:nvSpPr>
      <dsp:spPr>
        <a:xfrm rot="21585923">
          <a:off x="5786928" y="2902493"/>
          <a:ext cx="4057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575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E88EA-D711-4DEF-BE57-1BA2C3D7CDE2}">
      <dsp:nvSpPr>
        <dsp:cNvPr id="0" name=""/>
        <dsp:cNvSpPr/>
      </dsp:nvSpPr>
      <dsp:spPr>
        <a:xfrm>
          <a:off x="6192679" y="2259629"/>
          <a:ext cx="1995993" cy="1275893"/>
        </a:xfrm>
        <a:prstGeom prst="roundRect">
          <a:avLst/>
        </a:prstGeom>
        <a:solidFill>
          <a:srgbClr val="FF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СЛУХОВЫЕ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(звуки)</a:t>
          </a:r>
        </a:p>
      </dsp:txBody>
      <dsp:txXfrm>
        <a:off x="6254963" y="2321913"/>
        <a:ext cx="1871425" cy="1151325"/>
      </dsp:txXfrm>
    </dsp:sp>
    <dsp:sp modelId="{F955CA69-A3AB-4293-92D0-7C0D9CD6C7E9}">
      <dsp:nvSpPr>
        <dsp:cNvPr id="0" name=""/>
        <dsp:cNvSpPr/>
      </dsp:nvSpPr>
      <dsp:spPr>
        <a:xfrm rot="2337052">
          <a:off x="5369465" y="3880912"/>
          <a:ext cx="5692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9248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7AAEC-FBB5-4E44-870A-C9C9205BDDF3}">
      <dsp:nvSpPr>
        <dsp:cNvPr id="0" name=""/>
        <dsp:cNvSpPr/>
      </dsp:nvSpPr>
      <dsp:spPr>
        <a:xfrm>
          <a:off x="5112575" y="4059843"/>
          <a:ext cx="3221604" cy="1370890"/>
        </a:xfrm>
        <a:prstGeom prst="round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ОБОНЯТЕЛЬНЫЕ (запах)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79496" y="4126764"/>
        <a:ext cx="3087762" cy="1237048"/>
      </dsp:txXfrm>
    </dsp:sp>
    <dsp:sp modelId="{79FC9597-308C-4DD6-9D88-A2D6EA14F8DA}">
      <dsp:nvSpPr>
        <dsp:cNvPr id="0" name=""/>
        <dsp:cNvSpPr/>
      </dsp:nvSpPr>
      <dsp:spPr>
        <a:xfrm rot="8199135">
          <a:off x="2979800" y="3952915"/>
          <a:ext cx="7311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112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84FA0-A16A-4780-8F90-3B464A0F5A13}">
      <dsp:nvSpPr>
        <dsp:cNvPr id="0" name=""/>
        <dsp:cNvSpPr/>
      </dsp:nvSpPr>
      <dsp:spPr>
        <a:xfrm>
          <a:off x="325986" y="4203847"/>
          <a:ext cx="4112494" cy="1316386"/>
        </a:xfrm>
        <a:prstGeom prst="round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ОСЯЗАТЕЛЬНЫЕ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(форма, размер, фактура)</a:t>
          </a:r>
          <a:endParaRPr lang="ru-RU" sz="2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247" y="4268108"/>
        <a:ext cx="3983972" cy="1187864"/>
      </dsp:txXfrm>
    </dsp:sp>
    <dsp:sp modelId="{6836E981-DE3C-45D5-A9D2-D3D64C2D2705}">
      <dsp:nvSpPr>
        <dsp:cNvPr id="0" name=""/>
        <dsp:cNvSpPr/>
      </dsp:nvSpPr>
      <dsp:spPr>
        <a:xfrm rot="10754333">
          <a:off x="2844644" y="2928335"/>
          <a:ext cx="2714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464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61C01-02DC-4785-886E-139CFDF2AFFC}">
      <dsp:nvSpPr>
        <dsp:cNvPr id="0" name=""/>
        <dsp:cNvSpPr/>
      </dsp:nvSpPr>
      <dsp:spPr>
        <a:xfrm>
          <a:off x="595796" y="2259631"/>
          <a:ext cx="2248860" cy="137089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ВКУСОВЫЕ (вкус)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717" y="2326552"/>
        <a:ext cx="2115018" cy="1237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808FE-1F89-41FB-B5C0-FD14B79E5971}">
      <dsp:nvSpPr>
        <dsp:cNvPr id="0" name=""/>
        <dsp:cNvSpPr/>
      </dsp:nvSpPr>
      <dsp:spPr>
        <a:xfrm>
          <a:off x="819722" y="2690596"/>
          <a:ext cx="460626" cy="218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0313" y="0"/>
              </a:lnTo>
              <a:lnTo>
                <a:pt x="230313" y="2185272"/>
              </a:lnTo>
              <a:lnTo>
                <a:pt x="460626" y="2185272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994203" y="3727400"/>
        <a:ext cx="111664" cy="111664"/>
      </dsp:txXfrm>
    </dsp:sp>
    <dsp:sp modelId="{A73A8CB1-7B64-49CB-A81F-A457F1092A56}">
      <dsp:nvSpPr>
        <dsp:cNvPr id="0" name=""/>
        <dsp:cNvSpPr/>
      </dsp:nvSpPr>
      <dsp:spPr>
        <a:xfrm>
          <a:off x="819722" y="2690596"/>
          <a:ext cx="445777" cy="1368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888" y="0"/>
              </a:lnTo>
              <a:lnTo>
                <a:pt x="222888" y="1368515"/>
              </a:lnTo>
              <a:lnTo>
                <a:pt x="445777" y="1368515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06628" y="3338872"/>
        <a:ext cx="71964" cy="71964"/>
      </dsp:txXfrm>
    </dsp:sp>
    <dsp:sp modelId="{2F95C3F9-7D74-4AC9-9300-8B6CAEC3A797}">
      <dsp:nvSpPr>
        <dsp:cNvPr id="0" name=""/>
        <dsp:cNvSpPr/>
      </dsp:nvSpPr>
      <dsp:spPr>
        <a:xfrm>
          <a:off x="819722" y="2690596"/>
          <a:ext cx="455004" cy="660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502" y="0"/>
              </a:lnTo>
              <a:lnTo>
                <a:pt x="227502" y="660678"/>
              </a:lnTo>
              <a:lnTo>
                <a:pt x="455004" y="660678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27169" y="3000881"/>
        <a:ext cx="40109" cy="40109"/>
      </dsp:txXfrm>
    </dsp:sp>
    <dsp:sp modelId="{DA135656-0F5D-48FC-9B93-EAFD30202697}">
      <dsp:nvSpPr>
        <dsp:cNvPr id="0" name=""/>
        <dsp:cNvSpPr/>
      </dsp:nvSpPr>
      <dsp:spPr>
        <a:xfrm>
          <a:off x="819722" y="2518252"/>
          <a:ext cx="479969" cy="172344"/>
        </a:xfrm>
        <a:custGeom>
          <a:avLst/>
          <a:gdLst/>
          <a:ahLst/>
          <a:cxnLst/>
          <a:rect l="0" t="0" r="0" b="0"/>
          <a:pathLst>
            <a:path>
              <a:moveTo>
                <a:pt x="0" y="172344"/>
              </a:moveTo>
              <a:lnTo>
                <a:pt x="239984" y="172344"/>
              </a:lnTo>
              <a:lnTo>
                <a:pt x="239984" y="0"/>
              </a:lnTo>
              <a:lnTo>
                <a:pt x="479969" y="0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46957" y="2591675"/>
        <a:ext cx="25498" cy="25498"/>
      </dsp:txXfrm>
    </dsp:sp>
    <dsp:sp modelId="{F3280F43-33C6-492E-86FE-45D6948C240B}">
      <dsp:nvSpPr>
        <dsp:cNvPr id="0" name=""/>
        <dsp:cNvSpPr/>
      </dsp:nvSpPr>
      <dsp:spPr>
        <a:xfrm>
          <a:off x="819722" y="1848357"/>
          <a:ext cx="509711" cy="842239"/>
        </a:xfrm>
        <a:custGeom>
          <a:avLst/>
          <a:gdLst/>
          <a:ahLst/>
          <a:cxnLst/>
          <a:rect l="0" t="0" r="0" b="0"/>
          <a:pathLst>
            <a:path>
              <a:moveTo>
                <a:pt x="0" y="842239"/>
              </a:moveTo>
              <a:lnTo>
                <a:pt x="254855" y="842239"/>
              </a:lnTo>
              <a:lnTo>
                <a:pt x="254855" y="0"/>
              </a:lnTo>
              <a:lnTo>
                <a:pt x="509711" y="0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49966" y="2244865"/>
        <a:ext cx="49223" cy="49223"/>
      </dsp:txXfrm>
    </dsp:sp>
    <dsp:sp modelId="{AFD1F30E-26C2-43A5-9BB5-C5E35DB983BE}">
      <dsp:nvSpPr>
        <dsp:cNvPr id="0" name=""/>
        <dsp:cNvSpPr/>
      </dsp:nvSpPr>
      <dsp:spPr>
        <a:xfrm>
          <a:off x="819722" y="1205128"/>
          <a:ext cx="507453" cy="1485468"/>
        </a:xfrm>
        <a:custGeom>
          <a:avLst/>
          <a:gdLst/>
          <a:ahLst/>
          <a:cxnLst/>
          <a:rect l="0" t="0" r="0" b="0"/>
          <a:pathLst>
            <a:path>
              <a:moveTo>
                <a:pt x="0" y="1485468"/>
              </a:moveTo>
              <a:lnTo>
                <a:pt x="253726" y="1485468"/>
              </a:lnTo>
              <a:lnTo>
                <a:pt x="253726" y="0"/>
              </a:lnTo>
              <a:lnTo>
                <a:pt x="507453" y="0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34205" y="1908618"/>
        <a:ext cx="78487" cy="78487"/>
      </dsp:txXfrm>
    </dsp:sp>
    <dsp:sp modelId="{58104EB5-29BA-46DD-8557-FD99F77DA069}">
      <dsp:nvSpPr>
        <dsp:cNvPr id="0" name=""/>
        <dsp:cNvSpPr/>
      </dsp:nvSpPr>
      <dsp:spPr>
        <a:xfrm>
          <a:off x="819722" y="573343"/>
          <a:ext cx="579484" cy="2117253"/>
        </a:xfrm>
        <a:custGeom>
          <a:avLst/>
          <a:gdLst/>
          <a:ahLst/>
          <a:cxnLst/>
          <a:rect l="0" t="0" r="0" b="0"/>
          <a:pathLst>
            <a:path>
              <a:moveTo>
                <a:pt x="0" y="2117253"/>
              </a:moveTo>
              <a:lnTo>
                <a:pt x="289742" y="2117253"/>
              </a:lnTo>
              <a:lnTo>
                <a:pt x="289742" y="0"/>
              </a:lnTo>
              <a:lnTo>
                <a:pt x="579484" y="0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054586" y="1577091"/>
        <a:ext cx="109756" cy="109756"/>
      </dsp:txXfrm>
    </dsp:sp>
    <dsp:sp modelId="{3582F285-0502-45EF-9E92-6DA3137E20CB}">
      <dsp:nvSpPr>
        <dsp:cNvPr id="0" name=""/>
        <dsp:cNvSpPr/>
      </dsp:nvSpPr>
      <dsp:spPr>
        <a:xfrm rot="16200000">
          <a:off x="-1810563" y="2280735"/>
          <a:ext cx="4440849" cy="819722"/>
        </a:xfrm>
        <a:prstGeom prst="rect">
          <a:avLst/>
        </a:prstGeom>
        <a:solidFill>
          <a:srgbClr val="FF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Сенсорные эталоны</a:t>
          </a:r>
          <a:endParaRPr lang="ru-RU" sz="3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810563" y="2280735"/>
        <a:ext cx="4440849" cy="819722"/>
      </dsp:txXfrm>
    </dsp:sp>
    <dsp:sp modelId="{758DC654-1BB2-4BEC-8CFE-AA5868B2585D}">
      <dsp:nvSpPr>
        <dsp:cNvPr id="0" name=""/>
        <dsp:cNvSpPr/>
      </dsp:nvSpPr>
      <dsp:spPr>
        <a:xfrm>
          <a:off x="1399207" y="330424"/>
          <a:ext cx="6521672" cy="48583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девять основных цветов спектра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9207" y="330424"/>
        <a:ext cx="6521672" cy="485836"/>
      </dsp:txXfrm>
    </dsp:sp>
    <dsp:sp modelId="{66F6F00F-327C-422D-AFF6-4DACA3108D47}">
      <dsp:nvSpPr>
        <dsp:cNvPr id="0" name=""/>
        <dsp:cNvSpPr/>
      </dsp:nvSpPr>
      <dsp:spPr>
        <a:xfrm>
          <a:off x="1327175" y="952050"/>
          <a:ext cx="6593704" cy="506156"/>
        </a:xfrm>
        <a:prstGeom prst="rect">
          <a:avLst/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пять геометрических форм (квадрат, треугольник, прямоугольник, круг, овал);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7175" y="952050"/>
        <a:ext cx="6593704" cy="506156"/>
      </dsp:txXfrm>
    </dsp:sp>
    <dsp:sp modelId="{81EFC3A5-C723-4B90-AED1-1E924F4C9ADD}">
      <dsp:nvSpPr>
        <dsp:cNvPr id="0" name=""/>
        <dsp:cNvSpPr/>
      </dsp:nvSpPr>
      <dsp:spPr>
        <a:xfrm>
          <a:off x="1329433" y="1595285"/>
          <a:ext cx="6591446" cy="506142"/>
        </a:xfrm>
        <a:prstGeom prst="rect">
          <a:avLst/>
        </a:prstGeom>
        <a:solidFill>
          <a:srgbClr val="CC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три размера (величины) предмета: большой, средний, маленький;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9433" y="1595285"/>
        <a:ext cx="6591446" cy="506142"/>
      </dsp:txXfrm>
    </dsp:sp>
    <dsp:sp modelId="{8C005B1C-204D-4E09-8A06-0A6B88B70612}">
      <dsp:nvSpPr>
        <dsp:cNvPr id="0" name=""/>
        <dsp:cNvSpPr/>
      </dsp:nvSpPr>
      <dsp:spPr>
        <a:xfrm>
          <a:off x="1299692" y="2238521"/>
          <a:ext cx="6621187" cy="559463"/>
        </a:xfrm>
        <a:prstGeom prst="rect">
          <a:avLst/>
        </a:prstGeom>
        <a:solidFill>
          <a:srgbClr val="CC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музыкальные звуки, звуки родного языка;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9692" y="2238521"/>
        <a:ext cx="6621187" cy="559463"/>
      </dsp:txXfrm>
    </dsp:sp>
    <dsp:sp modelId="{151CC6C4-CED7-4894-814C-44970A3F848C}">
      <dsp:nvSpPr>
        <dsp:cNvPr id="0" name=""/>
        <dsp:cNvSpPr/>
      </dsp:nvSpPr>
      <dsp:spPr>
        <a:xfrm>
          <a:off x="1274726" y="3044053"/>
          <a:ext cx="6646153" cy="614444"/>
        </a:xfrm>
        <a:prstGeom prst="rect">
          <a:avLst/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четыре вкуса (сладкий, горький, соленый, кислый);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4726" y="3044053"/>
        <a:ext cx="6646153" cy="614444"/>
      </dsp:txXfrm>
    </dsp:sp>
    <dsp:sp modelId="{C5E07338-3DFF-4533-BDC9-0E3562DE531C}">
      <dsp:nvSpPr>
        <dsp:cNvPr id="0" name=""/>
        <dsp:cNvSpPr/>
      </dsp:nvSpPr>
      <dsp:spPr>
        <a:xfrm>
          <a:off x="1265499" y="3758757"/>
          <a:ext cx="6655380" cy="60071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два температурных определения (тепло, холодно);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5499" y="3758757"/>
        <a:ext cx="6655380" cy="600710"/>
      </dsp:txXfrm>
    </dsp:sp>
    <dsp:sp modelId="{94F9CE14-8E71-42B0-8C46-1DE3B1E17D9A}">
      <dsp:nvSpPr>
        <dsp:cNvPr id="0" name=""/>
        <dsp:cNvSpPr/>
      </dsp:nvSpPr>
      <dsp:spPr>
        <a:xfrm>
          <a:off x="1280349" y="4544935"/>
          <a:ext cx="6640530" cy="661867"/>
        </a:xfrm>
        <a:prstGeom prst="rect">
          <a:avLst/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пять типов запаха (сладкий, горький, свежий, легкий, тяжелый).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0349" y="4544935"/>
        <a:ext cx="6640530" cy="661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E6098-8213-4FEF-911C-A52B5140D27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770BF-6AE8-481A-9147-95FE03F38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416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 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Ранний  возраст - «золотая  пора»  </a:t>
            </a:r>
          </a:p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сенсорного  </a:t>
            </a:r>
          </a:p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воспитания.</a:t>
            </a:r>
            <a:endParaRPr lang="ru-RU" sz="60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4437112"/>
            <a:ext cx="38807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Профессор </a:t>
            </a:r>
            <a:endParaRPr lang="ru-RU" sz="2800" b="1" i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Н.М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Щелованов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050002"/>
            <a:ext cx="2448272" cy="2676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91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40768"/>
            <a:ext cx="8424936" cy="5139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полугодие 2-го года - процессуальный характер игры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Многократные элементарные действия с одной игрушкой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того же действия с одной игрушки на другую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 игрушкой, основанные на личном опыте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Воспроизведение нескольких действий, не связанных между собой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8640"/>
            <a:ext cx="835292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Этапы формирования игровой деятельности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6585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полугодие 2-го года </a:t>
            </a:r>
            <a:r>
              <a:rPr lang="ru-RU" sz="3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</a:t>
            </a:r>
            <a:r>
              <a:rPr lang="ru-RU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отобразительной</a:t>
            </a:r>
            <a:r>
              <a:rPr lang="ru-RU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игры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действия с игрушками, отображающими близкие и понятные ребёнку образы людей, животных, предметы обихода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Воспроизведения действий людей, знакомых жизненных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bilchao.ru/uploads/posts/2014-01/1390540477_45756867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3413642" cy="2276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80920" cy="618630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Конец 3-го года – переход к сюжетно-ролевой игре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Желание действовать самостоятельно, выполняя роль взрослых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Отображение действительности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sz="36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sz="36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sz="36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sz="36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sz="36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sz="3600" b="1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bloknot-kamyshin.ru/thumb/1000x0xcut/upload/iblock/ed9/detis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56992"/>
            <a:ext cx="4680520" cy="3309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208912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СЕНСОРНЫЙ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600" b="1" i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ensus</a:t>
            </a:r>
            <a:r>
              <a:rPr lang="ru-RU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чувство, </a:t>
            </a:r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</a:t>
            </a:r>
          </a:p>
          <a:p>
            <a:pPr algn="r"/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(Новый словарь иностранных слов, </a:t>
            </a:r>
            <a:endParaRPr lang="ru-RU" sz="16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16632"/>
            <a:ext cx="371127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2. Общие понятия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780928"/>
            <a:ext cx="8208912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РНЫЙ, СЕНС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РИКА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биологический 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медицинский </a:t>
            </a: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</a:p>
          <a:p>
            <a:pPr lvl="0" algn="r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(Словарь русского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 </a:t>
            </a: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ред. Д. Н.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Ушакова)</a:t>
            </a:r>
            <a:endParaRPr lang="ru-RU" sz="24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</a:t>
            </a:r>
            <a:r>
              <a:rPr lang="ru-RU" sz="2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рная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физиология,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рная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163035"/>
            <a:ext cx="8205903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НСОРНЫЙ</a:t>
            </a:r>
            <a:r>
              <a:rPr lang="ru-RU" sz="4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англ. </a:t>
            </a:r>
            <a:r>
              <a:rPr lang="en-US" sz="3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600" b="1" i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ensor</a:t>
            </a:r>
            <a:r>
              <a:rPr lang="ru-RU" sz="20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(измерительный преобразователь, датчик, чувствительный элемент)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технический термин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92696"/>
            <a:ext cx="8856984" cy="57020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3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СенсОрная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типология – один из разделов психологии.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3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СенсОрная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система человека влияет на общение с людьми.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Определить </a:t>
            </a:r>
            <a:r>
              <a:rPr lang="ru-RU" sz="3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сенсОрную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принадлежность можно по речи.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Мой новый телефон был с </a:t>
            </a:r>
            <a:r>
              <a:rPr lang="ru-RU" sz="3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сЕнсорным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экраном.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 купили электрическую </a:t>
            </a:r>
            <a:r>
              <a:rPr lang="ru-RU" sz="3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сЕнсорную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варочную поверхность для новой кухни.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88640"/>
            <a:ext cx="678531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ОБРАЗЕЦ ПРАВИЛЬНОГО ПРОИЗНОШЕНИЯ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05553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052736"/>
            <a:ext cx="8640960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Сенсорное развитие (от лат. “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sensus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” – чувство, ощущение)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ощущений и восприятий,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представлений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предметах, объектах и явлениях окружающего мира. От того, насколько полно малыш научится воспринимать объекты, предметы и явления, а также оперировать знаниями о них зависит его благополучное обучение в целом. 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88640"/>
            <a:ext cx="371127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2. Общие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219789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908720"/>
            <a:ext cx="8352928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/>
                <a:ea typeface="Times New Roman"/>
              </a:rPr>
              <a:t>Сенсорное воспитание — </a:t>
            </a: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это</a:t>
            </a:r>
            <a: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планомерное, последовательное ознакомление ребёнка с сенсорной культурой; </a:t>
            </a: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формирование качественно </a:t>
            </a:r>
            <a:r>
              <a:rPr lang="ru-RU" sz="3600" b="1" dirty="0">
                <a:solidFill>
                  <a:schemeClr val="tx1"/>
                </a:solidFill>
                <a:latin typeface="Times New Roman"/>
                <a:ea typeface="Times New Roman"/>
              </a:rPr>
              <a:t>новых, сенсорных процессов и свойств. </a:t>
            </a:r>
            <a:endParaRPr lang="ru-RU" sz="3600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3600" b="1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3600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3600" b="1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36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88640"/>
            <a:ext cx="371127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2. Общие понятия</a:t>
            </a:r>
          </a:p>
        </p:txBody>
      </p:sp>
      <p:pic>
        <p:nvPicPr>
          <p:cNvPr id="6" name="Picture 2" descr="http://dou-9-efremov.ucoz.ru/article6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 t="7256" r="6135" b="4694"/>
          <a:stretch/>
        </p:blipFill>
        <p:spPr bwMode="auto">
          <a:xfrm>
            <a:off x="2195736" y="4293096"/>
            <a:ext cx="3816424" cy="2444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495" y="1040418"/>
            <a:ext cx="3588742" cy="39703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Сенсорные эталоны – </a:t>
            </a:r>
            <a:r>
              <a:rPr lang="ru-RU" sz="3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это общепринятые образцы  внешних свойств предметов.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4536504" cy="50783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Сенсорные действия — </a:t>
            </a:r>
            <a:r>
              <a:rPr lang="ru-RU" sz="3600" b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действия</a:t>
            </a:r>
            <a:r>
              <a:rPr lang="ru-RU" sz="3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рассматривания, ощупывания, </a:t>
            </a:r>
          </a:p>
          <a:p>
            <a:pPr algn="ctr"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выслушивания формируются лишь в процессе содержательной деятельности. </a:t>
            </a:r>
            <a:endParaRPr lang="ru-RU" sz="36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88640"/>
            <a:ext cx="371127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2. Общие понятия</a:t>
            </a:r>
          </a:p>
        </p:txBody>
      </p:sp>
      <p:pic>
        <p:nvPicPr>
          <p:cNvPr id="7" name="Picture 2" descr="https://melkie.net/wp-content/uploads/2018/01/sensornoe-razvitie-v-grup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38" y="5051769"/>
            <a:ext cx="2529668" cy="1686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4388554"/>
              </p:ext>
            </p:extLst>
          </p:nvPr>
        </p:nvGraphicFramePr>
        <p:xfrm>
          <a:off x="179512" y="1025352"/>
          <a:ext cx="871296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63688" y="116632"/>
            <a:ext cx="57086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4.Виды сенсорных ощущений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4.ddoelets.ru/files/images/albums/foto_191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2520280" cy="2210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42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07400E-B1D3-439E-8EF8-ECE66D6F0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B07400E-B1D3-439E-8EF8-ECE66D6F0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B07400E-B1D3-439E-8EF8-ECE66D6F0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6B07400E-B1D3-439E-8EF8-ECE66D6F0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3BFFE7-0719-4076-AF76-CE5F03409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03BFFE7-0719-4076-AF76-CE5F03409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303BFFE7-0719-4076-AF76-CE5F03409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303BFFE7-0719-4076-AF76-CE5F03409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591638-DA0C-4BB8-8753-93228234A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9591638-DA0C-4BB8-8753-93228234A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9591638-DA0C-4BB8-8753-93228234A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79591638-DA0C-4BB8-8753-93228234A8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FC5FDB-5B44-4A9F-96C0-E845FDF18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3FC5FDB-5B44-4A9F-96C0-E845FDF18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3FC5FDB-5B44-4A9F-96C0-E845FDF18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3FC5FDB-5B44-4A9F-96C0-E845FDF18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5E88EA-D711-4DEF-BE57-1BA2C3D7C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B5E88EA-D711-4DEF-BE57-1BA2C3D7C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B5E88EA-D711-4DEF-BE57-1BA2C3D7C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6B5E88EA-D711-4DEF-BE57-1BA2C3D7C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5CA69-A3AB-4293-92D0-7C0D9CD6C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F955CA69-A3AB-4293-92D0-7C0D9CD6C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F955CA69-A3AB-4293-92D0-7C0D9CD6C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F955CA69-A3AB-4293-92D0-7C0D9CD6C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97AAEC-FBB5-4E44-870A-C9C9205B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197AAEC-FBB5-4E44-870A-C9C9205B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197AAEC-FBB5-4E44-870A-C9C9205B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7197AAEC-FBB5-4E44-870A-C9C9205BDD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FC9597-308C-4DD6-9D88-A2D6EA14F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9FC9597-308C-4DD6-9D88-A2D6EA14F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79FC9597-308C-4DD6-9D88-A2D6EA14F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79FC9597-308C-4DD6-9D88-A2D6EA14F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F84FA0-A16A-4780-8F90-3B464A0F5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32F84FA0-A16A-4780-8F90-3B464A0F5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32F84FA0-A16A-4780-8F90-3B464A0F5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32F84FA0-A16A-4780-8F90-3B464A0F5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36E981-DE3C-45D5-A9D2-D3D64C2D2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6836E981-DE3C-45D5-A9D2-D3D64C2D2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6836E981-DE3C-45D5-A9D2-D3D64C2D2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6836E981-DE3C-45D5-A9D2-D3D64C2D27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561C01-02DC-4785-886E-139CFDF2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ED561C01-02DC-4785-886E-139CFDF2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ED561C01-02DC-4785-886E-139CFDF2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ED561C01-02DC-4785-886E-139CFDF2A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303" y="1412776"/>
            <a:ext cx="8712968" cy="46130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980"/>
              </a:spcAft>
            </a:pPr>
            <a:r>
              <a:rPr lang="ru-RU" sz="3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Основные задачи </a:t>
            </a:r>
            <a:r>
              <a:rPr lang="ru-RU" sz="3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сенсорного </a:t>
            </a:r>
            <a:r>
              <a:rPr lang="ru-RU" sz="3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развития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3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формирование </a:t>
            </a:r>
            <a:r>
              <a:rPr lang="ru-RU" sz="3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правильных сенсорных </a:t>
            </a:r>
            <a:r>
              <a:rPr lang="ru-RU" sz="3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эталонов;</a:t>
            </a:r>
            <a:endParaRPr lang="ru-RU" sz="3400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3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формирование </a:t>
            </a:r>
            <a:r>
              <a:rPr lang="ru-RU" sz="3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правильных перцептивных реакций (чувственных восприятий</a:t>
            </a:r>
            <a:r>
              <a:rPr lang="ru-RU" sz="3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);</a:t>
            </a:r>
            <a:endParaRPr lang="ru-RU" sz="3400" dirty="0" smtClean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3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приобретение </a:t>
            </a:r>
            <a:r>
              <a:rPr lang="ru-RU" sz="3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навыков </a:t>
            </a:r>
            <a:r>
              <a:rPr lang="ru-RU" sz="3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самостоятельного </a:t>
            </a:r>
            <a:r>
              <a:rPr lang="ru-RU" sz="3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применения системы эталонов и верного реагирования на перцептивные процессы.</a:t>
            </a:r>
            <a:endParaRPr lang="ru-RU" sz="3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871296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5.Сенсорное 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воспитание детей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раннего возраста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728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55576" y="2420888"/>
            <a:ext cx="8208913" cy="2349320"/>
            <a:chOff x="1267596" y="-15159"/>
            <a:chExt cx="6861518" cy="30473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67596" y="-15159"/>
              <a:ext cx="6861518" cy="678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56003" y="1946331"/>
              <a:ext cx="5084703" cy="1085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0000"/>
                </a:lnSpc>
              </a:pPr>
              <a:endParaRPr lang="ru-RU" sz="4400" b="1" dirty="0">
                <a:solidFill>
                  <a:srgbClr val="FF0000"/>
                </a:solidFill>
                <a:latin typeface="Monotype Corsiva" pitchFamily="66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67544" y="26064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905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Муниципальное бюджетное дошкольное образовательное учреждение (ясли-сад)№1 «Ромашка»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700808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Развитие </a:t>
            </a:r>
          </a:p>
          <a:p>
            <a:pPr lvl="0" algn="ctr">
              <a:lnSpc>
                <a:spcPct val="110000"/>
              </a:lnSpc>
            </a:pP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сенсорных  </a:t>
            </a:r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способностей</a:t>
            </a:r>
          </a:p>
          <a:p>
            <a:pPr lvl="0" algn="ctr">
              <a:lnSpc>
                <a:spcPct val="110000"/>
              </a:lnSpc>
            </a:pPr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детей раннего возраста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5661248"/>
            <a:ext cx="2839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ln w="1905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Старший воспитатель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err="1" smtClean="0">
                <a:ln w="1905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Пшонник</a:t>
            </a:r>
            <a:r>
              <a:rPr lang="ru-RU" sz="2400" b="1" dirty="0" smtClean="0">
                <a:ln w="1905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О.А.</a:t>
            </a:r>
            <a:endParaRPr lang="ru-RU" sz="2400" b="1" dirty="0">
              <a:ln w="1905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pic>
        <p:nvPicPr>
          <p:cNvPr id="9" name="Picture 2" descr="https://obrazovaka.ru/wp-content/uploads/2017/08/udarenie-v-slove-sensorna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3082343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8002" y="2524592"/>
            <a:ext cx="8208912" cy="41242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spcAft>
                <a:spcPts val="6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онимание 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способность назвать 3-4 цвета, а также правильно подбирать их по образцу;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6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ориентирование в размерах (величинах) предметов, способность разобрать и собрать </a:t>
            </a:r>
            <a:r>
              <a:rPr lang="ru-RU" sz="2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трехразмерную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матрешку;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6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умение правильно собрать цветную пирамидку из 4-6 колец разного размера;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6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способность правильно соотносить конфигурацию объемных фигур с плоскими;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6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иметь начальные навыки рисования (проводить горизонтальные, вертикальные, короткие и длинные линии, а также внятно объяснять, что он нарисовал).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875" y="744069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Основные требования сенсорного воспитания </a:t>
            </a:r>
            <a:br>
              <a:rPr lang="ru-RU" sz="2800" b="1" kern="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b="1" kern="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детей раннего возраста</a:t>
            </a:r>
            <a:endParaRPr lang="ru-RU" sz="2800" kern="0" dirty="0">
              <a:solidFill>
                <a:sysClr val="windowText" lastClr="0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Picture 2" descr="https://ds04.infourok.ru/uploads/ex/04ce/0009b545-5905de65/img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3" t="30518" r="18253" b="12738"/>
          <a:stretch/>
        </p:blipFill>
        <p:spPr bwMode="auto">
          <a:xfrm>
            <a:off x="597843" y="1052736"/>
            <a:ext cx="2177677" cy="1457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116632"/>
            <a:ext cx="871296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5.Сенсорное 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воспитание детей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раннего возраста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1757785"/>
            <a:ext cx="4111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ВОЗРАСТА 1,5-2 ГОДА:</a:t>
            </a:r>
            <a:endParaRPr lang="ru-RU" sz="2400" b="1" i="1" u="sng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188640"/>
            <a:ext cx="8496944" cy="65556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ВОЗРАСТА 2-4 ГОДА: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понимание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способность назвать 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9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цветов, а также правильно подбирать их по образцу;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ориентирование в 3-5 контрастных величинах (размерах);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умение собирать цветную пирамидку из 6-8 колец разного размера;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способность правильно сформировать целый объект из 4-х частей (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разрезанной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рисунок, складные кубики);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умение четко различать объемные предметы по форме (куб, шар, пирамида и т.д.), и плоские по очертанию (квадрат, треугольник, ромб, круг);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умение рисовать в рамках листа короткие и длинные линии разного расположения.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6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87103996"/>
              </p:ext>
            </p:extLst>
          </p:nvPr>
        </p:nvGraphicFramePr>
        <p:xfrm>
          <a:off x="658325" y="1154361"/>
          <a:ext cx="7920880" cy="5442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217587"/>
            <a:ext cx="8205796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600" b="1" dirty="0" smtClean="0">
                <a:solidFill>
                  <a:srgbClr val="FF0000"/>
                </a:solidFill>
                <a:latin typeface="Monotype Corsiva" pitchFamily="66" charset="0"/>
              </a:rPr>
              <a:t>5.Сенсорное </a:t>
            </a:r>
            <a:r>
              <a:rPr lang="ru-RU" sz="2600" b="1" dirty="0">
                <a:solidFill>
                  <a:srgbClr val="FF0000"/>
                </a:solidFill>
                <a:latin typeface="Monotype Corsiva" pitchFamily="66" charset="0"/>
              </a:rPr>
              <a:t>воспитание детей раннего возраста.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5695" y="83671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</a:rPr>
              <a:t>Эталонная система для детей раннего возраста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82F285-0502-45EF-9E92-6DA3137E2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3582F285-0502-45EF-9E92-6DA3137E2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3582F285-0502-45EF-9E92-6DA3137E2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3582F285-0502-45EF-9E92-6DA3137E2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04EB5-29BA-46DD-8557-FD99F77DA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58104EB5-29BA-46DD-8557-FD99F77DA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58104EB5-29BA-46DD-8557-FD99F77DA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58104EB5-29BA-46DD-8557-FD99F77DA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8DC654-1BB2-4BEC-8CFE-AA5868B25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758DC654-1BB2-4BEC-8CFE-AA5868B25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758DC654-1BB2-4BEC-8CFE-AA5868B25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758DC654-1BB2-4BEC-8CFE-AA5868B25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D1F30E-26C2-43A5-9BB5-C5E35DB98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AFD1F30E-26C2-43A5-9BB5-C5E35DB98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AFD1F30E-26C2-43A5-9BB5-C5E35DB98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AFD1F30E-26C2-43A5-9BB5-C5E35DB98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F6F00F-327C-422D-AFF6-4DACA310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66F6F00F-327C-422D-AFF6-4DACA310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66F6F00F-327C-422D-AFF6-4DACA310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66F6F00F-327C-422D-AFF6-4DACA310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280F43-33C6-492E-86FE-45D6948C2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F3280F43-33C6-492E-86FE-45D6948C2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F3280F43-33C6-492E-86FE-45D6948C2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F3280F43-33C6-492E-86FE-45D6948C24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EFC3A5-C723-4B90-AED1-1E924F4C9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81EFC3A5-C723-4B90-AED1-1E924F4C9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81EFC3A5-C723-4B90-AED1-1E924F4C9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81EFC3A5-C723-4B90-AED1-1E924F4C9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135656-0F5D-48FC-9B93-EAFD30202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DA135656-0F5D-48FC-9B93-EAFD30202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DA135656-0F5D-48FC-9B93-EAFD30202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DA135656-0F5D-48FC-9B93-EAFD30202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005B1C-204D-4E09-8A06-0A6B88B70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8C005B1C-204D-4E09-8A06-0A6B88B70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8C005B1C-204D-4E09-8A06-0A6B88B70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C005B1C-204D-4E09-8A06-0A6B88B70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95C3F9-7D74-4AC9-9300-8B6CAEC3A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2F95C3F9-7D74-4AC9-9300-8B6CAEC3A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2F95C3F9-7D74-4AC9-9300-8B6CAEC3A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2F95C3F9-7D74-4AC9-9300-8B6CAEC3A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1CC6C4-CED7-4894-814C-44970A3F8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151CC6C4-CED7-4894-814C-44970A3F8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151CC6C4-CED7-4894-814C-44970A3F8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graphicEl>
                                              <a:dgm id="{151CC6C4-CED7-4894-814C-44970A3F8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3A8CB1-7B64-49CB-A81F-A457F1092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A73A8CB1-7B64-49CB-A81F-A457F1092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A73A8CB1-7B64-49CB-A81F-A457F1092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A73A8CB1-7B64-49CB-A81F-A457F1092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E07338-3DFF-4533-BDC9-0E3562DE5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dgm id="{C5E07338-3DFF-4533-BDC9-0E3562DE5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C5E07338-3DFF-4533-BDC9-0E3562DE5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C5E07338-3DFF-4533-BDC9-0E3562DE5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E808FE-1F89-41FB-B5C0-FD14B79E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F0E808FE-1F89-41FB-B5C0-FD14B79E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F0E808FE-1F89-41FB-B5C0-FD14B79E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F0E808FE-1F89-41FB-B5C0-FD14B79E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F9CE14-8E71-42B0-8C46-1DE3B1E17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graphicEl>
                                              <a:dgm id="{94F9CE14-8E71-42B0-8C46-1DE3B1E17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94F9CE14-8E71-42B0-8C46-1DE3B1E17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94F9CE14-8E71-42B0-8C46-1DE3B1E17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2348" y="83844"/>
            <a:ext cx="820891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5.Сенсорное воспитание детей раннего возраста.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60090" y="625536"/>
            <a:ext cx="1590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Условия:</a:t>
            </a:r>
            <a:endParaRPr lang="ru-RU" sz="3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60" y="1560716"/>
            <a:ext cx="5483193" cy="51376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60716"/>
            <a:ext cx="5921707" cy="5084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56" y="1547289"/>
            <a:ext cx="7162451" cy="515107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6119" y="940421"/>
            <a:ext cx="8283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Создание предметно-развивающей среды</a:t>
            </a:r>
          </a:p>
        </p:txBody>
      </p:sp>
      <p:pic>
        <p:nvPicPr>
          <p:cNvPr id="13" name="Picture 2" descr="C:\Users\ВАСЕК\Desktop\IMG_1434.JPG"/>
          <p:cNvPicPr>
            <a:picLocks noChangeAspect="1" noChangeArrowheads="1"/>
          </p:cNvPicPr>
          <p:nvPr/>
        </p:nvPicPr>
        <p:blipFill rotWithShape="1">
          <a:blip r:embed="rId5" cstate="screen"/>
          <a:srcRect t="27160" r="1724"/>
          <a:stretch/>
        </p:blipFill>
        <p:spPr bwMode="auto">
          <a:xfrm>
            <a:off x="403535" y="1562584"/>
            <a:ext cx="8548327" cy="4123315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9" y="1765359"/>
            <a:ext cx="8767718" cy="4915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screen"/>
          <a:srcRect l="6460" t="45595" r="6873" b="5044"/>
          <a:stretch/>
        </p:blipFill>
        <p:spPr bwMode="auto">
          <a:xfrm>
            <a:off x="1331640" y="1973639"/>
            <a:ext cx="6078986" cy="4610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67964" y="131231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Организация продуктивных видов деятельности(изобразительная -лепка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рисование)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конструктивно-модельной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2929" y="754612"/>
            <a:ext cx="1590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kern="0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Условия: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6632"/>
            <a:ext cx="842493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5.Сенсорное воспитание детей раннего возраста.</a:t>
            </a:r>
          </a:p>
        </p:txBody>
      </p:sp>
      <p:pic>
        <p:nvPicPr>
          <p:cNvPr id="13316" name="Picture 4" descr="http://www.babyhousedf.com.br/wp-content/uploads/2016/04/Imagem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03527"/>
            <a:ext cx="6257063" cy="471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58643"/>
            <a:ext cx="5424966" cy="4716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https://ohuzhetidetki.ru/wp-content/uploads/2019/02/maxresdefault-1-1024x5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7" y="2003528"/>
            <a:ext cx="7763615" cy="4496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25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913" y="1157028"/>
            <a:ext cx="3842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Деятельность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овладению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речью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https://avatars.mds.yandex.net/get-pdb/902733/1c49fdba-2754-47a3-b23e-92b60a08233a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6360"/>
            <a:ext cx="7899599" cy="4782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yablonya-center.com/wa-data/public/site/img/logo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20" y="1324642"/>
            <a:ext cx="7923963" cy="5316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16632"/>
            <a:ext cx="86409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5.Сенсорное воспитание детей раннего возраста.</a:t>
            </a:r>
          </a:p>
        </p:txBody>
      </p:sp>
      <p:pic>
        <p:nvPicPr>
          <p:cNvPr id="12296" name="Picture 8" descr="http://zr-logoped.ru/wp-content/uploads/2017/09/logoped_z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6" y="1581002"/>
            <a:ext cx="7771039" cy="5177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69766" y="756919"/>
            <a:ext cx="1590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Условия: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9" name="Picture 2" descr="https://aptecki.net/wp-content/uploads/2019/02/45n96pgww5eug6p9pwym4u856ypw4856uyn.jpg?x287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2" y="1514182"/>
            <a:ext cx="7938975" cy="5292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zen_doc/1590365/pub_5cd14b6732381c00b27afc87_5cd1510bef96e100aefbe05a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63" y="1534460"/>
            <a:ext cx="7776864" cy="516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64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35896" y="763703"/>
            <a:ext cx="1590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Условия: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418" y="116631"/>
            <a:ext cx="844917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Monotype Corsiva" pitchFamily="66" charset="0"/>
              </a:rPr>
              <a:t>5.Сенсорное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воспитание</a:t>
            </a:r>
            <a:r>
              <a:rPr lang="ru-RU" sz="2600" b="1" dirty="0">
                <a:solidFill>
                  <a:srgbClr val="FF0000"/>
                </a:solidFill>
                <a:latin typeface="Monotype Corsiva" pitchFamily="66" charset="0"/>
              </a:rPr>
              <a:t> детей раннего возраста.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43037"/>
            <a:ext cx="799288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Организация сенсорных маршрутов 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территории и в помещении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ДОУ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5425" y="1527943"/>
            <a:ext cx="8305155" cy="2215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"Облачко" (развитие зрительного восприятия);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"Колокольчик" (развитие слухового восприятия);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Любознайка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 (развитие осязательного восприятия);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"Яблочко" (развитие вкусового восприятия);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"Цветочная" (развитие обонятельного восприятия).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5425" y="4149080"/>
            <a:ext cx="8286198" cy="15788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сенсорные центры в групповых комнатах; </a:t>
            </a:r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сенсорная комната; </a:t>
            </a:r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функциональные зоны. </a:t>
            </a:r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3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902" y="1007121"/>
            <a:ext cx="7848872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Организация сенсорных маршрутов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помещении ДОУ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9312"/>
            <a:ext cx="7686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5.Сенсорное воспитание детей раннего возраста.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601167"/>
            <a:ext cx="1590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kern="0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Условия:</a:t>
            </a:r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726641"/>
              </p:ext>
            </p:extLst>
          </p:nvPr>
        </p:nvGraphicFramePr>
        <p:xfrm>
          <a:off x="179511" y="1397484"/>
          <a:ext cx="8712969" cy="5356872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637776"/>
                <a:gridCol w="1810261"/>
                <a:gridCol w="1919722"/>
                <a:gridCol w="1938795"/>
                <a:gridCol w="1406415"/>
              </a:tblGrid>
              <a:tr h="38826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для развития восприятия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2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зрительного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слухового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осязательного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обонятельного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вкусового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</a:tr>
              <a:tr h="4193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Холлы,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комната- музей,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лестничные марши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музыкальный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зал,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музыкальные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уголки,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уголок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книги,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уголок природы( при наличии птиц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Зимний сад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зал,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отопительные батареи в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группе,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умывальные комнаты(вода, полотенце и др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.),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Зимний сад(уголок природы)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кухня,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прачечная,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плотницкая,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Зимний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обеденная зона группы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0274" y="81498"/>
            <a:ext cx="482453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Работа с 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родителями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6490" y="1268760"/>
            <a:ext cx="4989606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консультации;</a:t>
            </a:r>
            <a:b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родительские собрания;</a:t>
            </a:r>
            <a:b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-анкетирование;</a:t>
            </a:r>
            <a:b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индивидуальные беседы;</a:t>
            </a:r>
            <a:b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конкурсы;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выставка дидактического материала, литературы.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2" y="4468738"/>
            <a:ext cx="3777850" cy="231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77" y="757858"/>
            <a:ext cx="3821265" cy="2738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Мама\Downloads\мо ранний возраст\DSCN5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684313" cy="2763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6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92480" cy="637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2400" i="1" dirty="0" smtClean="0">
                <a:solidFill>
                  <a:srgbClr val="3A301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</a:t>
            </a:r>
          </a:p>
          <a:p>
            <a:pPr algn="ctr" fontAlgn="base"/>
            <a:endParaRPr lang="ru-RU" sz="2400" i="1" dirty="0">
              <a:solidFill>
                <a:srgbClr val="3A301C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 fontAlgn="base"/>
            <a:endParaRPr lang="ru-RU" sz="2400" i="1" dirty="0" smtClean="0">
              <a:solidFill>
                <a:srgbClr val="3A301C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 fontAlgn="base"/>
            <a:r>
              <a:rPr lang="ru-RU" sz="2400" i="1" dirty="0" smtClean="0">
                <a:solidFill>
                  <a:srgbClr val="3A301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algn="ctr" fontAlgn="base"/>
            <a:endParaRPr lang="ru-RU" sz="2400" i="1" dirty="0">
              <a:solidFill>
                <a:srgbClr val="3A301C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 fontAlgn="base"/>
            <a:endParaRPr lang="ru-RU" sz="2400" i="1" dirty="0" smtClean="0">
              <a:solidFill>
                <a:srgbClr val="3A301C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 fontAlgn="base"/>
            <a:r>
              <a:rPr lang="ru-RU" sz="2400" i="1" dirty="0" smtClean="0">
                <a:solidFill>
                  <a:srgbClr val="3A301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algn="ctr" fontAlgn="base"/>
            <a:r>
              <a:rPr lang="ru-RU" sz="2400" i="1" dirty="0" smtClean="0">
                <a:solidFill>
                  <a:srgbClr val="3A301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«Основная </a:t>
            </a:r>
            <a:r>
              <a:rPr lang="ru-RU" sz="2400" i="1" dirty="0">
                <a:solidFill>
                  <a:srgbClr val="3A301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 раннего развития — это предотвратить появление несчастных детей. Ребенку дают слушать хорошую музыку и учат играть на скрипке не для того, чтобы вырастить из него выдающегося музыканта. Его учат иностранному языку не для того, чтобы воспитать гениального лингвиста, и даже не для того, чтобы подготовить в «хороший</a:t>
            </a:r>
            <a:r>
              <a:rPr lang="ru-RU" sz="2400" i="1" dirty="0" smtClean="0">
                <a:solidFill>
                  <a:srgbClr val="3A301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детский </a:t>
            </a:r>
            <a:r>
              <a:rPr lang="ru-RU" sz="2400" i="1" dirty="0">
                <a:solidFill>
                  <a:srgbClr val="3A301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сад и начальную школу. </a:t>
            </a:r>
            <a:r>
              <a:rPr lang="ru-RU" sz="2400" i="1" dirty="0" smtClean="0">
                <a:solidFill>
                  <a:srgbClr val="3A301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Главное </a:t>
            </a:r>
            <a:r>
              <a:rPr lang="ru-RU" sz="2400" i="1" dirty="0">
                <a:solidFill>
                  <a:srgbClr val="3A301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развить в ребенке его безграничные потенциальные возможности, чтобы больше стало радости в его жизни и в </a:t>
            </a:r>
            <a:r>
              <a:rPr lang="ru-RU" sz="2400" i="1" dirty="0" smtClean="0">
                <a:solidFill>
                  <a:srgbClr val="3A301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мире».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 fontAlgn="base"/>
            <a:r>
              <a:rPr lang="ru-RU" sz="2400" b="1" i="1" dirty="0" err="1">
                <a:solidFill>
                  <a:srgbClr val="3A301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Масару</a:t>
            </a:r>
            <a:r>
              <a:rPr lang="ru-RU" sz="2400" b="1" i="1" dirty="0">
                <a:solidFill>
                  <a:srgbClr val="3A301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3A301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Ибука</a:t>
            </a:r>
            <a:endParaRPr lang="ru-RU" sz="2400" b="1" i="1" dirty="0" smtClean="0">
              <a:solidFill>
                <a:srgbClr val="3A301C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.yakaboo.ua/media/entity/author/cache/1/thumbnail/540x/17f82f742ffe127f42dca9de82fb58b1/8/5/85678441_no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64" y="93499"/>
            <a:ext cx="3240360" cy="2886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8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3888" y="260648"/>
            <a:ext cx="19143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План: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5381" y="1484784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1.Особенности развития  детей раннего возраста</a:t>
            </a: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2. Ведущие виды деятельности детей раннего возраста</a:t>
            </a: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3.Общие понятия</a:t>
            </a: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4.Виды сенсорных ощущений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136338"/>
            <a:ext cx="4608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СПАСИБО</a:t>
            </a:r>
            <a:b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 ЗА </a:t>
            </a:r>
            <a:b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ВНИМАНИЕ!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420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332656"/>
            <a:ext cx="17411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План: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052736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5.Сенсорное воспитание детей раннего возраста.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Основные требования сенсорного воспитания детей раннего возраста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Эталонная система для детей раннего возраста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4000" b="1" kern="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Создание условий для сенсорного развития детей</a:t>
            </a:r>
            <a:endParaRPr lang="ru-RU" sz="4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0"/>
            <a:ext cx="8964487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1.Особенности развития детей 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раннего возраста.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8784976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ериод быстрого формирования всех свойственных человеку  психофизиологических процессов: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антропологические:- вес, рост, размеры окружности головы и грудной клетки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всех жизнеобеспечивающих систем организма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808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212976"/>
            <a:ext cx="8424936" cy="3242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2.Синтезивный (благоприятный) для сенсорного развития детей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сенсорных эталонах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восприятия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352928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прогрессирование темпа, </a:t>
            </a: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последова-тельности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качества движений, совершенствование мышечного аппарата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зубов</a:t>
            </a:r>
            <a:endParaRPr lang="ru-RU" sz="36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618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3.Формирование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основных компонентов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мышления(наглядно действенное переходит в наглядно-образное)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манипулятивная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деятельность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опосредованные действия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внешние пробы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оперирование образами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2.bp.blogspot.com/-nkqpNjwpmXw/VHma3QVESvI/AAAAAAAAWjM/JD-X8jPXNg4/s1600/DSCN95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0891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2.Ведущие 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виды деятельности  детей раннего возраста.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060848"/>
            <a:ext cx="820891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ДЕЯТЕЛЬНОСТЬ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вид  деятельности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eduportal44.ru/Kostroma_EDU/ds_70/DocLib1/d66a56f8a83948e7b00423856ab5f5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2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6155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действий с предметами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глазомера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координации движений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сенсорного опыта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мышления и речи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сосредоточенного  внимания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Самостоятельности, умения добиваться определённого результата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Другая 3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1120</Words>
  <Application>Microsoft Office PowerPoint</Application>
  <PresentationFormat>Экран (4:3)</PresentationFormat>
  <Paragraphs>198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фантазии</dc:title>
  <dc:creator>Фокина Лидия Петровна</dc:creator>
  <cp:keywords>Шаблон презентации</cp:keywords>
  <cp:lastModifiedBy>Мама</cp:lastModifiedBy>
  <cp:revision>91</cp:revision>
  <cp:lastPrinted>2020-01-21T23:23:29Z</cp:lastPrinted>
  <dcterms:created xsi:type="dcterms:W3CDTF">2014-07-06T18:18:01Z</dcterms:created>
  <dcterms:modified xsi:type="dcterms:W3CDTF">2020-01-22T03:56:30Z</dcterms:modified>
</cp:coreProperties>
</file>