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8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урок по ПДД</a:t>
            </a:r>
          </a:p>
        </p:txBody>
      </p:sp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8875"/>
            <a:ext cx="5199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219926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r>
              <a:rPr lang="ru-RU" b="1" dirty="0">
                <a:ea typeface="Times New Roman"/>
              </a:rPr>
              <a:t/>
            </a:r>
            <a:br>
              <a:rPr lang="ru-RU" b="1" dirty="0">
                <a:ea typeface="Times New Roman"/>
              </a:rPr>
            </a:b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93"/>
            <a:ext cx="8568952" cy="37772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толпой по тротуару…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363" y="1949362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589" y="324852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4906" y="443711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8966" y="5572233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3" y="381187"/>
            <a:ext cx="8496944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переходу…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при жёлтом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старикам и старушкам переходить улицу…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цепляться за проезжие машины…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на проезжую часть дороги…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337" y="113352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343" y="2321004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2440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70402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881326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</p:spTree>
    <p:extLst>
      <p:ext uri="{BB962C8B-B14F-4D97-AF65-F5344CB8AC3E}">
        <p14:creationId xmlns:p14="http://schemas.microsoft.com/office/powerpoint/2010/main" val="3284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26507">
            <a:off x="108964" y="1565818"/>
            <a:ext cx="5958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43711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3169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560" y="2708920"/>
            <a:ext cx="4120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158" y="4544386"/>
            <a:ext cx="3848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" y="1688232"/>
            <a:ext cx="5904656" cy="295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8" y="2413117"/>
            <a:ext cx="609907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50665"/>
            <a:ext cx="39154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      пешеходов,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5" y="184482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54"/>
            <a:ext cx="3723528" cy="37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4" y="3112438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2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616" y="332656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4" y="476672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431084" y="1844823"/>
            <a:ext cx="4271640" cy="28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1215_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3419872" y="3861048"/>
            <a:ext cx="5184576" cy="25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724" y="2415906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085184"/>
            <a:ext cx="404149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extLst>
      <p:ext uri="{BB962C8B-B14F-4D97-AF65-F5344CB8AC3E}">
        <p14:creationId xmlns:p14="http://schemas.microsoft.com/office/powerpoint/2010/main" val="665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6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«Помни сигналы светофора»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</a:p>
        </p:txBody>
      </p:sp>
    </p:spTree>
    <p:extLst>
      <p:ext uri="{BB962C8B-B14F-4D97-AF65-F5344CB8AC3E}">
        <p14:creationId xmlns:p14="http://schemas.microsoft.com/office/powerpoint/2010/main" val="164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92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7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97185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472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156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Единый урок по ПДД</vt:lpstr>
      <vt:lpstr>Презентация PowerPoint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48</cp:revision>
  <dcterms:created xsi:type="dcterms:W3CDTF">2014-08-08T16:01:14Z</dcterms:created>
  <dcterms:modified xsi:type="dcterms:W3CDTF">2023-03-14T12:09:11Z</dcterms:modified>
</cp:coreProperties>
</file>