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0C0A1-ED21-45DB-973F-7A6491FFB0D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733F5-1B93-4538-BAE7-BAD2EEBDF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17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0C0A1-ED21-45DB-973F-7A6491FFB0D2}" type="datetimeFigureOut">
              <a:rPr lang="ru-RU" smtClean="0"/>
              <a:t>07.04.2019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733F5-1B93-4538-BAE7-BAD2EEBDF9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7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7200" b="1" smtClean="0">
                <a:solidFill>
                  <a:schemeClr val="bg1"/>
                </a:solidFill>
              </a:rPr>
              <a:t>КОСМОС</a:t>
            </a:r>
            <a:endParaRPr lang="ru-RU" altLang="ru-RU" sz="7200" b="1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4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i="1" smtClean="0">
                <a:latin typeface="Times New Roman" pitchFamily="18" charset="0"/>
                <a:cs typeface="Times New Roman" pitchFamily="18" charset="0"/>
              </a:rPr>
              <a:t>И вот ракета оказалась в открытом космосе! Вот что космонавты увидели в космосе!</a:t>
            </a:r>
            <a:endParaRPr lang="ru-RU" alt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28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a:t>
            </a:r>
            <a:endParaRPr lang="ru-RU" altLang="ru-RU" sz="16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73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a:t>
            </a:r>
            <a:endParaRPr lang="ru-RU" altLang="ru-RU" sz="16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074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Луна из космоса тоже видна как шар. Луна намного меньше нашей планеты Земля.</a:t>
            </a:r>
            <a:endParaRPr lang="ru-RU" altLang="ru-RU" sz="1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69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как выглядит Луна если к ней подлететь поближе.</a:t>
            </a:r>
            <a:endParaRPr lang="ru-RU" altLang="ru-RU" sz="1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966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a:t>
            </a:r>
            <a:endParaRPr lang="ru-RU" altLang="ru-RU" sz="1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0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0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звезды, которые мы видим с Земли - это тоже солнца. Просто </a:t>
            </a:r>
            <a:r>
              <a:rPr lang="ru-RU" sz="20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находятся так далеко от нас, что кажутся всего лишь маленькими точечками.</a:t>
            </a:r>
            <a:endParaRPr lang="ru-RU" sz="20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806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63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66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54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47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1800" b="1" i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 еще космонавты увидели в космосе планеты, которые вращались вокруг Солнца.</a:t>
            </a:r>
            <a:endPara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008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a:t>
            </a:r>
            <a:endParaRPr lang="ru-RU" altLang="ru-RU" sz="16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498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a:t>
            </a:r>
            <a:endParaRPr lang="ru-RU" altLang="ru-RU" sz="1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1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6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a:t>
            </a:r>
            <a:endParaRPr lang="ru-RU" altLang="ru-RU" sz="16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877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6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1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сколько интересного космонавты могут увидеть в космосе! Теперь обо всем этом знаешь и ты!</a:t>
            </a:r>
            <a:endParaRPr lang="ru-RU" altLang="ru-RU" sz="1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45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4955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8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 на этих малышей – они с интересом смотрят в ночное небо! Там столько красивых звезд</a:t>
            </a:r>
            <a:r>
              <a:rPr lang="en-US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Люди с самых давних времен любили смотреть на звезды, и им было очень интересно – какие же они на самом деле!</a:t>
            </a:r>
            <a:endParaRPr lang="ru-RU" altLang="ru-RU" sz="1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0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i="1" smtClean="0">
                <a:latin typeface="Times New Roman" pitchFamily="18" charset="0"/>
                <a:cs typeface="Times New Roman" pitchFamily="18" charset="0"/>
              </a:rPr>
              <a:t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a:t>
            </a:r>
            <a:endParaRPr lang="ru-RU" alt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altLang="ru-RU" sz="1600" b="1" i="1" smtClean="0">
                <a:latin typeface="Times New Roman" pitchFamily="18" charset="0"/>
                <a:cs typeface="Times New Roman" pitchFamily="18" charset="0"/>
              </a:rPr>
              <a:t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</a:t>
            </a:r>
            <a:r>
              <a:rPr lang="ru-RU" altLang="ru-RU" sz="16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скафандр. </a:t>
            </a:r>
            <a:r>
              <a:rPr lang="ru-RU" altLang="ru-RU" sz="1600" b="1" i="1" smtClean="0">
                <a:latin typeface="Times New Roman" pitchFamily="18" charset="0"/>
                <a:cs typeface="Times New Roman" pitchFamily="18" charset="0"/>
              </a:rPr>
              <a:t>Скафандр очень теплый и защищает космонавта от холода даже в космосе. Кроме того – в скафандре человек может              дышать – он снабжает человека воздухом.</a:t>
            </a:r>
            <a:endParaRPr lang="ru-RU" altLang="ru-RU" sz="16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90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000" b="1" i="1" smtClean="0">
                <a:latin typeface="Times New Roman" pitchFamily="18" charset="0"/>
                <a:cs typeface="Times New Roman" pitchFamily="18" charset="0"/>
              </a:rPr>
              <a:t>Самым первым космонавтом, который полетел в космос, был Юрий Гагарин</a:t>
            </a:r>
            <a:r>
              <a:rPr lang="ru-RU" altLang="ru-RU" sz="1600" b="1" i="1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6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02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55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i="1" smtClean="0">
                <a:latin typeface="Times New Roman" pitchFamily="18" charset="0"/>
                <a:cs typeface="Times New Roman" pitchFamily="18" charset="0"/>
              </a:rPr>
              <a:t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a:t>
            </a:r>
            <a:endParaRPr lang="ru-RU" altLang="ru-RU" sz="1800" b="1" i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0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1800" b="1" i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Она поднималась  все выше и выше! Посмотри! Она уже выше облаков!</a:t>
            </a:r>
            <a:endParaRPr lang="ru-RU" altLang="ru-RU" sz="1800" b="1" i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05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648</Words>
  <Application>Microsoft Office PowerPoint</Application>
  <PresentationFormat>Экран (4:3)</PresentationFormat>
  <Paragraphs>19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КОСМОС</vt:lpstr>
      <vt:lpstr>Презентация PowerPoint</vt:lpstr>
      <vt:lpstr>Посмотри на этих малышей – они с интересом смотрят в ночное небо! Там столько красивых звезд! Люди с самых давних времен любили смотреть на звезды, и им было очень интересно – какие же они на самом деле!</vt:lpstr>
      <vt:lpstr>И вот однажды они решили полететь в космос! К звездам! Для полета в космос люди построили космическую ракету. В ракету посадили космонавта – именно он должен был управлять ракетой и лететь к звездам.</vt:lpstr>
      <vt:lpstr>Но дело в том, что в космосе очень и очень холодно. Если выйти в космос без специального костюма – можно моментально замерзнуть и превратиться в ледышку. Кроме того – в космосе очень мало воздуха и обычный человек в нем не сможет дышать. Именно поэтому на космонавта, который полетел в космос, одели вот такой скафандр. Скафандр очень теплый и защищает космонавта от холода даже в космосе. Кроме того – в скафандре человек может              дышать – он снабжает человека воздухом.</vt:lpstr>
      <vt:lpstr>Самым первым космонавтом, который полетел в космос, был Юрий Гагарин.</vt:lpstr>
      <vt:lpstr>Презентация PowerPoint</vt:lpstr>
      <vt:lpstr>Когда космонавт сел в ракету, пошел обратный отсчет: «Пять, четыре, три, два, один, ПУСК!». Ракета оторвалась от земли, из ее хвоста вырвался огонь – так сильно работал ее двигатель. И ракета полетела высоко в небо.</vt:lpstr>
      <vt:lpstr>Она поднималась  все выше и выше! Посмотри! Она уже выше облаков!</vt:lpstr>
      <vt:lpstr>И вот ракета оказалась в открытом космосе! Вот что космонавты увидели в космосе!</vt:lpstr>
      <vt:lpstr>Это – наша планета Земля – мы на ней живем. Как видишь – она круглая – похожа на большой мяч. Наша планета – очень и очень большая. Поэтому мы не замечаем, что она похожа на шар. Но если подняться над землей высоко-высоко – то из космоса мы ее увидим такой, как на этой картинке.</vt:lpstr>
      <vt:lpstr>Посмотри, синие пятна на нашей планете – это вода – моря и океаны. Зеленые пятнышки – это зеленые леса и луга. Коричневые пятна – это горы. Правда она очень красивая, наша планета? А этот небольшой шарик в уголке – это наша Луна!</vt:lpstr>
      <vt:lpstr>Луна из космоса тоже видна как шар. Луна намного меньше нашей планеты Земля.</vt:lpstr>
      <vt:lpstr>Вот как выглядит Луна если к ней подлететь поближе.</vt:lpstr>
      <vt:lpstr>А вот таким космонавты увидели наше Солнце. Огромный светящийся огненный шар. Но подлететь близко к Солнцу космонавты не смогли – ведь Солнце очень и очень горячее. Если приблизиться к нему слишком близко – то можно вообще сгореть. </vt:lpstr>
      <vt:lpstr>Другие звезды, которые мы видим с Земли - это тоже солнца. Просто они находятся так далеко от нас, что кажутся всего лишь маленькими точечками.</vt:lpstr>
      <vt:lpstr>Презентация PowerPoint</vt:lpstr>
      <vt:lpstr>Презентация PowerPoint</vt:lpstr>
      <vt:lpstr>Презентация PowerPoint</vt:lpstr>
      <vt:lpstr> А еще космонавты увидели в космосе планеты, которые вращались вокруг Солнца.</vt:lpstr>
      <vt:lpstr>Посмотри, на этой картинке изображены все планеты, которые вращаются вокруг Солнца. Обрати внимание, какое огромное наше Солнышко! Оно больше всех остальных планет вместе взятых! А наша планета Земля – вот она – третья от Солнца – совсем небольшая по сравнению с другими планетами.</vt:lpstr>
      <vt:lpstr>На этой картинке ты можешь увидеть какие разные по размеру бывают планеты и какое большое оказывается наше Солнце. С Земли Солнце нам кажется не таким большим, потому что оно очень далеко от нас. На самом деле – вот какое оно огромное! </vt:lpstr>
      <vt:lpstr>Все планеты солнечной системы вращаются вокруг Солнца по своей орбите.  На тех планетах, которые очень близко к Солнцу – очень жарко – горячей, чем на горячей сковородке! Мы не смогли бы пробыть там и секунды! А на самых дальних планетах – которые далеко от Солнца – наоборот очень холодно, потому что солнечные лучи туда плохо долетают.</vt:lpstr>
      <vt:lpstr>Презентация PowerPoint</vt:lpstr>
      <vt:lpstr>Презентация PowerPoint</vt:lpstr>
      <vt:lpstr>Вот сколько интересного космонавты могут увидеть в космосе! Теперь обо всем этом знаешь и ты!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КОСМОС</dc:title>
  <dc:creator>Мама</dc:creator>
  <cp:lastModifiedBy>Мама</cp:lastModifiedBy>
  <cp:revision>1</cp:revision>
  <dcterms:created xsi:type="dcterms:W3CDTF">2019-04-07T13:51:31Z</dcterms:created>
  <dcterms:modified xsi:type="dcterms:W3CDTF">2019-04-07T13:51:31Z</dcterms:modified>
</cp:coreProperties>
</file>