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14798334_20-p-fon-dlya-pozdravitelnogo-adresa-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627784" y="476672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(ЯСЛИ - САД) №1 «РОМАШКА» МУНИЦИПАЛЬНОГО ОБРАЗОВАНИЯ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ГОРОДСКОЙ ОКРУГ КРАСНОПЕРЕКОПСК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РЕСПУБЛИКИ КРЫМ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2348880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конкурсу чтецов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«Россия – Родина моя»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Glavn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934902"/>
            <a:ext cx="3096344" cy="2302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572000" y="515719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Харченко Елена Александровна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f344d611a6e651bacdf889f309ae1e3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528ca528-eec9-41ae-bf22-972f5d11bb2f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7988379" cy="494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84d1a0bc95036073bd2c97d4fw--kartiny-i-panno-kartina-leto-gospod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04664"/>
            <a:ext cx="71615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НИНА КИЯЧИК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РОССИЯ ХОРОША!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b80ccce97e8053dd216ccb5c56cb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627784" y="188640"/>
            <a:ext cx="51367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Ах, как Россия хороша!</a:t>
            </a:r>
            <a:b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широки её просторы,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3920546_8-abrakadabra-fun-p-gornaya-reka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987824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1876" y="188640"/>
            <a:ext cx="4948791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величавы реки, горы.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как проста её душа…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5661248"/>
            <a:ext cx="8048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«Ах, как Россия хороша!»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48938469_32-vsegda-pomnim-com-p-lesa-rossii-taiga-foto-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28600" y="0"/>
            <a:ext cx="99726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755576" y="2852936"/>
            <a:ext cx="640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эти русские леса…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d9750c928838e8f8a23357fa301ed6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348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Тайга угрюмая, медведи…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640940671_9-krasivosti-pro-p-medved-v-lesu-zhivotnie-krasivo-foto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08412"/>
            <a:ext cx="3995936" cy="364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808636" y="332656"/>
            <a:ext cx="563186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обойдёшь и не объедешь,</a:t>
            </a:r>
            <a:b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то, что прикрыли небеса.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5733256"/>
            <a:ext cx="70567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Ах, эта чудная краса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322e3f0f-5d04-5dfb-87df-bd0854c8fa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1331640" y="188640"/>
            <a:ext cx="655217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русский люд ? - Умён и красен.</a:t>
            </a:r>
            <a:b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спокоен - безопасен,..</a:t>
            </a:r>
            <a:b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набравший силу не спеша.</a:t>
            </a:r>
            <a:b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Свободная его душа!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5733256"/>
            <a:ext cx="758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всём Россия хороша.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4798334_20-p-fon-dlya-pozdravitelnogo-adresa-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2843808" y="476672"/>
            <a:ext cx="5520587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с детских лет всех учат знать: -</a:t>
            </a:r>
            <a:b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НЕ РАБЫ!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цель нам Ясна!</a:t>
            </a:r>
            <a:b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России жить и процветать</a:t>
            </a:r>
            <a:b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могучей, мудрой и прекрасной.</a:t>
            </a:r>
            <a:b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Великая её душа!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5882" y="5733256"/>
            <a:ext cx="57839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Ах, как Россия хороша!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117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12</cp:revision>
  <dcterms:created xsi:type="dcterms:W3CDTF">2022-10-13T15:34:46Z</dcterms:created>
  <dcterms:modified xsi:type="dcterms:W3CDTF">2023-01-30T16:16:31Z</dcterms:modified>
</cp:coreProperties>
</file>