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5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1614798334_20-p-fon-dlya-pozdravitelnogo-adresa-3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7" name="Прямоугольник 6"/>
          <p:cNvSpPr/>
          <p:nvPr/>
        </p:nvSpPr>
        <p:spPr>
          <a:xfrm>
            <a:off x="2627784" y="476672"/>
            <a:ext cx="54726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(ЯСЛИ - САД) №1 «РОМАШКА» МУНИЦИПАЛЬНОГО ОБРАЗОВАНИЯ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ГОРОДСКОЙ ОКРУГ КРАСНОПЕРЕКОПСК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РЕСПУБЛИКИ КРЫМ</a:t>
            </a: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2771800" y="2348880"/>
            <a:ext cx="49685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Презентация 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 конкурсу чтецов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«Россия – Родина моя»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Glavnay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3934902"/>
            <a:ext cx="3096344" cy="2302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4572000" y="5157192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Подготовила воспитатель: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Харченко Елена Александровна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f344d611a6e651bacdf889f309ae1e30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6" name="Рисунок 5" descr="528ca528-eec9-41ae-bf22-972f5d11bb2f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340768"/>
            <a:ext cx="7988379" cy="49480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584d1a0bc95036073bd2c97d4fw--kartiny-i-panno-kartina-leto-gospodn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4479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404664"/>
            <a:ext cx="716157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НИНА КИЯЧИК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КАК 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РОССИЯ ХОРОША!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4b80ccce97e8053dd216ccb5c56cbe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7" name="Прямоугольник 6"/>
          <p:cNvSpPr/>
          <p:nvPr/>
        </p:nvSpPr>
        <p:spPr>
          <a:xfrm>
            <a:off x="2627784" y="188640"/>
            <a:ext cx="5136791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Ах, как Россия хороша!</a:t>
            </a:r>
            <a:b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широки её просторы,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63920546_8-abrakadabra-fun-p-gornaya-reka-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987824" y="76470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21876" y="188640"/>
            <a:ext cx="4948791" cy="19082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Как величавы реки, горы.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 как проста её душа…</a:t>
            </a:r>
            <a:endParaRPr lang="ru-RU" sz="32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5576" y="5661248"/>
            <a:ext cx="80486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«Ах, как Россия хороша!»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48938469_32-vsegda-pomnim-com-p-lesa-rossii-taiga-foto-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828600" y="0"/>
            <a:ext cx="9972600" cy="6858000"/>
          </a:xfrm>
        </p:spPr>
      </p:pic>
      <p:sp>
        <p:nvSpPr>
          <p:cNvPr id="8" name="Прямоугольник 7"/>
          <p:cNvSpPr/>
          <p:nvPr/>
        </p:nvSpPr>
        <p:spPr>
          <a:xfrm>
            <a:off x="755576" y="2852936"/>
            <a:ext cx="6401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 эти русские леса…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d9750c928838e8f8a23357fa301ed61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323528" y="332656"/>
            <a:ext cx="83482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Тайга угрюмая, медведи…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 descr="1640940671_9-krasivosti-pro-p-medved-v-lesu-zhivotnie-krasivo-foto-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208412"/>
            <a:ext cx="3995936" cy="36495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9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1808636" y="332656"/>
            <a:ext cx="5631862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 обойдёшь и не объедешь,</a:t>
            </a:r>
            <a:b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то, что прикрыли небеса.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31640" y="5733256"/>
            <a:ext cx="705678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Ах, эта чудная краса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322e3f0f-5d04-5dfb-87df-bd0854c8fac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9" name="Прямоугольник 8"/>
          <p:cNvSpPr/>
          <p:nvPr/>
        </p:nvSpPr>
        <p:spPr>
          <a:xfrm>
            <a:off x="1331640" y="188640"/>
            <a:ext cx="6552178" cy="206210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русский люд ? - Умён и красен.</a:t>
            </a:r>
            <a:b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Когда спокоен - безопасен,..</a:t>
            </a:r>
            <a:b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набравший силу не спеша.</a:t>
            </a:r>
            <a:b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Свободная его душа!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5733256"/>
            <a:ext cx="7584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 всём Россия хороша.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14798334_20-p-fon-dlya-pozdravitelnogo-adresa-3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" name="Прямоугольник 7"/>
          <p:cNvSpPr/>
          <p:nvPr/>
        </p:nvSpPr>
        <p:spPr>
          <a:xfrm>
            <a:off x="2843808" y="476672"/>
            <a:ext cx="5520587" cy="40318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Здесь с детских лет всех учат знать: -</a:t>
            </a:r>
            <a:b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 НЕ РАБЫ! </a:t>
            </a:r>
          </a:p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цель нам Ясна!</a:t>
            </a:r>
            <a:b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России жить и процветать</a:t>
            </a:r>
            <a:b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могучей, мудрой и прекрасной.</a:t>
            </a:r>
            <a:b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Великая её душа!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75882" y="5733256"/>
            <a:ext cx="578395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Ах, как Россия хороша!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117</Words>
  <Application>Microsoft Office PowerPoint</Application>
  <PresentationFormat>Экран (4:3)</PresentationFormat>
  <Paragraphs>24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Alex</dc:creator>
  <cp:lastModifiedBy>Alex</cp:lastModifiedBy>
  <cp:revision>12</cp:revision>
  <dcterms:created xsi:type="dcterms:W3CDTF">2022-10-13T15:34:46Z</dcterms:created>
  <dcterms:modified xsi:type="dcterms:W3CDTF">2023-01-30T16:16:31Z</dcterms:modified>
</cp:coreProperties>
</file>