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8"/>
  </p:notesMasterIdLst>
  <p:sldIdLst>
    <p:sldId id="257" r:id="rId2"/>
    <p:sldId id="276" r:id="rId3"/>
    <p:sldId id="267" r:id="rId4"/>
    <p:sldId id="266" r:id="rId5"/>
    <p:sldId id="258" r:id="rId6"/>
    <p:sldId id="281" r:id="rId7"/>
    <p:sldId id="263" r:id="rId8"/>
    <p:sldId id="264" r:id="rId9"/>
    <p:sldId id="271" r:id="rId10"/>
    <p:sldId id="270" r:id="rId11"/>
    <p:sldId id="278" r:id="rId12"/>
    <p:sldId id="265" r:id="rId13"/>
    <p:sldId id="277" r:id="rId14"/>
    <p:sldId id="279" r:id="rId15"/>
    <p:sldId id="272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00"/>
    <a:srgbClr val="0E2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86559" autoAdjust="0"/>
  </p:normalViewPr>
  <p:slideViewPr>
    <p:cSldViewPr>
      <p:cViewPr varScale="1">
        <p:scale>
          <a:sx n="72" d="100"/>
          <a:sy n="72" d="100"/>
        </p:scale>
        <p:origin x="132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D949D-345B-4C07-A327-7900AC0B0BA4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B1A5C-73B6-4A72-9F1E-FA86096A38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749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1E85-BA36-4E09-A92F-C8EE65EACE07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AD91-42A6-4D9F-957A-A760C02BD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1E85-BA36-4E09-A92F-C8EE65EACE07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AD91-42A6-4D9F-957A-A760C02BD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1E85-BA36-4E09-A92F-C8EE65EACE07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AD91-42A6-4D9F-957A-A760C02BD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1E85-BA36-4E09-A92F-C8EE65EACE07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AD91-42A6-4D9F-957A-A760C02BD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1E85-BA36-4E09-A92F-C8EE65EACE07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AD91-42A6-4D9F-957A-A760C02BD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1E85-BA36-4E09-A92F-C8EE65EACE07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AD91-42A6-4D9F-957A-A760C02BD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1E85-BA36-4E09-A92F-C8EE65EACE07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AD91-42A6-4D9F-957A-A760C02BD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1E85-BA36-4E09-A92F-C8EE65EACE07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AD91-42A6-4D9F-957A-A760C02BD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1E85-BA36-4E09-A92F-C8EE65EACE07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AD91-42A6-4D9F-957A-A760C02BD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1E85-BA36-4E09-A92F-C8EE65EACE07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AD91-42A6-4D9F-957A-A760C02BD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1E85-BA36-4E09-A92F-C8EE65EACE07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AD91-42A6-4D9F-957A-A760C02BD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61E85-BA36-4E09-A92F-C8EE65EACE07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1AD91-42A6-4D9F-957A-A760C02BD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662" y="2071678"/>
            <a:ext cx="734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Визитная карточка</a:t>
            </a:r>
          </a:p>
          <a:p>
            <a:pPr algn="ctr"/>
            <a:r>
              <a:rPr lang="ru-RU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группы </a:t>
            </a:r>
          </a:p>
          <a:p>
            <a:pPr algn="ctr"/>
            <a:r>
              <a:rPr lang="ru-RU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«ЗВЕЗДОЧКИ»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33265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04664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00849" y="266690"/>
            <a:ext cx="79423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УЧРЕЖДЕНИЕ (ЯСЛИ - САД) №1 «РОМАШКА» МУНИЦИПАЛЬНОГО ОБРАЗОВАНИЯ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ОКРУГ КРАСНОПЕРЕКОПСК РЕСПУБЛИКИ КРЫМ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214290"/>
            <a:ext cx="8208912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Bookman Old Style" pitchFamily="18" charset="0"/>
                <a:cs typeface="Consolas" pitchFamily="49" charset="0"/>
              </a:rPr>
              <a:t>А еще мы любим творчество!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Bookman Old Style" pitchFamily="18" charset="0"/>
                <a:cs typeface="Consolas" pitchFamily="49" charset="0"/>
              </a:rPr>
              <a:t>Любим исследования!</a:t>
            </a:r>
          </a:p>
        </p:txBody>
      </p:sp>
      <p:pic>
        <p:nvPicPr>
          <p:cNvPr id="4097" name="Picture 1" descr="G:\фото ср\P_20201009_153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49064" y="-16733240"/>
            <a:ext cx="9275679" cy="13897544"/>
          </a:xfrm>
          <a:prstGeom prst="rect">
            <a:avLst/>
          </a:prstGeom>
          <a:noFill/>
        </p:spPr>
      </p:pic>
      <p:pic>
        <p:nvPicPr>
          <p:cNvPr id="6" name="Рисунок 5" descr="G:\фото ср\P_20201009_1534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2714644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G:\фото ср\P_20201016_0939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772816"/>
            <a:ext cx="2796514" cy="486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сайт февраль\о.а\P_20210212_1627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340768"/>
            <a:ext cx="208823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G:\спорт\P_20210524_08003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5085184"/>
            <a:ext cx="2543175" cy="143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 ребятам очень </a:t>
            </a:r>
            <a:r>
              <a:rPr lang="ru-RU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нужен.Мы</a:t>
            </a:r>
            <a:r>
              <a:rPr lang="ru-RU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 спортом крепко дружим!</a:t>
            </a:r>
            <a:br>
              <a:rPr lang="ru-RU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Спорт-помощник,спорт-здоровье,спорт-игра</a:t>
            </a:r>
            <a:r>
              <a:rPr lang="ru-RU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физкультура</a:t>
            </a:r>
            <a:r>
              <a:rPr lang="ru-RU" sz="2700" dirty="0"/>
              <a:t>!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G:\спорт\P_20210524_16145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124745"/>
            <a:ext cx="237626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спорт\P_20210521_1607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2057400" cy="115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физупражн\P_20210310_1519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124744"/>
            <a:ext cx="295232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изупражн\P_20210310_1553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492896"/>
            <a:ext cx="230866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физупражн\P_20210310_1601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420888"/>
            <a:ext cx="2160240" cy="409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8568952" cy="461665"/>
          </a:xfrm>
          <a:prstGeom prst="rect">
            <a:avLst/>
          </a:prstGeom>
          <a:ln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Учим правила дорожного движения и закрепляем их.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4509120"/>
            <a:ext cx="6724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</a:p>
        </p:txBody>
      </p:sp>
      <p:pic>
        <p:nvPicPr>
          <p:cNvPr id="9" name="Рисунок 8" descr="G:\спорт\P_20210521_1114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861048"/>
            <a:ext cx="41764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спорт\P_20210521_1119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052736"/>
            <a:ext cx="40324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спорт\P_20210524_1610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908720"/>
            <a:ext cx="3005011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Участвуем в разных проектах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" name="Содержимое 3" descr="G:\физ-ра конкурс\P_20210218_09243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5517232"/>
            <a:ext cx="2736304" cy="11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спорт\IMG-49f600266182d3a5cf488fd0fcc9450b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84784"/>
            <a:ext cx="26642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спорт\P_20210524_1132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412776"/>
            <a:ext cx="2233671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спорт\P_20210524_1634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5301208"/>
            <a:ext cx="2438400" cy="137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спорт\P_20210524_1112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412776"/>
            <a:ext cx="237626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спорт\IMG-c314985319fbebc661f13d5b9f0d1250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581128"/>
            <a:ext cx="1872207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1642194"/>
          </a:xfrm>
        </p:spPr>
        <p:txBody>
          <a:bodyPr>
            <a:normAutofit fontScale="90000"/>
          </a:bodyPr>
          <a:lstStyle/>
          <a:p>
            <a:pPr algn="l"/>
            <a:br>
              <a:rPr lang="ru-RU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любят в детстве все играть</a:t>
            </a:r>
            <a:br>
              <a:rPr lang="ru-RU" sz="27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Жизнь, что вокруг, изображать</a:t>
            </a:r>
            <a:br>
              <a:rPr lang="ru-RU" sz="27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 «Семью», в «Больницу», в «Пароход»,</a:t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 «Войну», в «Кафе» и в </a:t>
            </a:r>
            <a:br>
              <a:rPr lang="ru-RU" sz="27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«Самолёт»</a:t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4" name="Содержимое 3" descr="G:\23 ФЕВР.21\P_20201226_11142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49488"/>
            <a:ext cx="276187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ЗДОРОВЬЕ\ире здоровье\P_20210311_1547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348880"/>
            <a:ext cx="288032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82406"/>
            <a:ext cx="22634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188640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Любим мы не только бегать,</a:t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Веселиться и играть.</a:t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Кроме этого мы любим</a:t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Лепить, творить и размышлять!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G:\группа ср\P_20200914_0935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420888"/>
            <a:ext cx="2367584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456"/>
            <a:ext cx="9251504" cy="753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14290"/>
            <a:ext cx="87484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ДЕТКИ В САДИКЕ ЖИВУТ,</a:t>
            </a:r>
          </a:p>
          <a:p>
            <a:pPr algn="ctr"/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ЗДЕСЬ ИГРАЮТ И ПОЮТ,</a:t>
            </a:r>
          </a:p>
          <a:p>
            <a:pPr algn="ctr"/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ЗДЕСЬ ДРУЗЕЙ СЕБЕ НАХОДЯТ</a:t>
            </a:r>
          </a:p>
          <a:p>
            <a:pPr algn="ctr"/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ПРОГУЛКУ С НИМИ ХОДЯТ.</a:t>
            </a:r>
          </a:p>
          <a:p>
            <a:pPr algn="ctr"/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ВМЕСТЕ СПОРЯТ И МЕЧТАЮТ </a:t>
            </a:r>
          </a:p>
          <a:p>
            <a:pPr algn="ctr"/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НЕЗАМЕТНО ПОДРАСТАЮТ!</a:t>
            </a:r>
          </a:p>
          <a:p>
            <a:pPr algn="ctr"/>
            <a:endParaRPr lang="ru-RU" sz="3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еще у нас есть страничка в интернете нашей группы «Звездочки», там можно увидеть наши фотографии и прочитать много полезной информации.</a:t>
            </a:r>
          </a:p>
          <a:p>
            <a:pPr algn="ctr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также есть группа в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Вайбере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64739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786" y="642918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6" name="Рисунок 5" descr="D:\сред.21\итоги\IMG_20210427_092123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556792"/>
            <a:ext cx="590465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С вами работают:</a:t>
            </a:r>
            <a:b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Воспитатель: Богданова Т.П.                                   тел.+79787468258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Савицкая Елена Викторовна                                   тел.+79788857691</a:t>
            </a:r>
            <a:b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воспитателя: </a:t>
            </a:r>
            <a:r>
              <a:rPr lang="ru-RU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Черзорова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Н.А.             тел. +79787468259</a:t>
            </a:r>
          </a:p>
        </p:txBody>
      </p:sp>
      <p:pic>
        <p:nvPicPr>
          <p:cNvPr id="4" name="Содержимое 4" descr="D:\2019-2020 н.г\P_20191228_191715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45432"/>
            <a:ext cx="2520280" cy="477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5" descr="P_20191228_1926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148064" y="2852936"/>
            <a:ext cx="489654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Pictures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276872"/>
            <a:ext cx="2520280" cy="2664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357166"/>
            <a:ext cx="7858180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Segoe Script" pitchFamily="34" charset="0"/>
                <a:cs typeface="Times New Roman" pitchFamily="18" charset="0"/>
              </a:rPr>
              <a:t>Герб и девиз нашей группы</a:t>
            </a:r>
          </a:p>
        </p:txBody>
      </p:sp>
      <p:pic>
        <p:nvPicPr>
          <p:cNvPr id="6" name="Рисунок 5" descr="C:\Users\User\Pictures\gruppazvedochka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357190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0" name="Picture 2" descr="http://www.mdou3-ru.ru/_si/0/81138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785927"/>
            <a:ext cx="4699614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05678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 группы:</a:t>
            </a:r>
            <a:endParaRPr lang="ru-RU" sz="3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дружные ребята,</a:t>
            </a:r>
          </a:p>
          <a:p>
            <a:pPr algn="ctr"/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Ребята дошколята</a:t>
            </a:r>
          </a:p>
          <a:p>
            <a:pPr algn="ctr"/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в нашей маленькой стране</a:t>
            </a:r>
          </a:p>
          <a:p>
            <a:pPr algn="ctr"/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Всем хорошо тебе и мне!</a:t>
            </a:r>
          </a:p>
          <a:p>
            <a:pPr algn="ctr"/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Смеяться, Верить, Жить, Дружить, Нам хорошо всем вместе быть!</a:t>
            </a:r>
          </a:p>
          <a:p>
            <a:pPr algn="ctr"/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7864" y="980728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8096" y="559762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76673"/>
            <a:ext cx="87129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Давайте знакомиться - мы дети и воспитатели средней  группы «Звездочки». 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Средняя группа - что это значит?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Значит, никто уже утром не плачет,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Суп не прольёт на рубашку никто,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надевать научились пальто,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Даже ботинки с тугими шнурками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доверяют ни папе, ни маме.</a:t>
            </a:r>
          </a:p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 нам в группу ходят дети в возрасте от 5-  лет. Наши детки всегда с радостью спешат в детский сад, ведь здесь им уютно, как дома! Мы, воспитатели, встречаем их с доброй улыбкой и хорошим настроением, потому что каждый </a:t>
            </a:r>
          </a:p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ребенок здесь любим.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DC4588A-ACBE-47B2-918E-D0B1B2C8B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499920"/>
              </p:ext>
            </p:extLst>
          </p:nvPr>
        </p:nvGraphicFramePr>
        <p:xfrm>
          <a:off x="899593" y="188640"/>
          <a:ext cx="6408712" cy="6480720"/>
        </p:xfrm>
        <a:graphic>
          <a:graphicData uri="http://schemas.openxmlformats.org/drawingml/2006/table">
            <a:tbl>
              <a:tblPr firstRow="1" firstCol="1" bandRow="1"/>
              <a:tblGrid>
                <a:gridCol w="6408712">
                  <a:extLst>
                    <a:ext uri="{9D8B030D-6E8A-4147-A177-3AD203B41FA5}">
                      <a16:colId xmlns:a16="http://schemas.microsoft.com/office/drawing/2014/main" val="1076962928"/>
                    </a:ext>
                  </a:extLst>
                </a:gridCol>
              </a:tblGrid>
              <a:tr h="14238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ПОНЕДЕЛЬНИК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1. Ознакомление с окружающим миром/природа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2. Рисование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3. Физкультура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половина дня-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Познавательно-исследовательская деятельность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8" marR="41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7139644"/>
                  </a:ext>
                </a:extLst>
              </a:tr>
              <a:tr h="14028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1. Развитие речи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2. Лепка/Аппликация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3. Музыкальное 10</a:t>
                      </a:r>
                      <a:r>
                        <a:rPr lang="ru-RU" sz="1600" baseline="300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ru-RU" sz="1600" baseline="300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 половина дня-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Конструктивно-моделирующая деятельность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8" marR="41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381869"/>
                  </a:ext>
                </a:extLst>
              </a:tr>
              <a:tr h="11576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1. Формирование элементарных математических представлений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2. Физкультура (воздух)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 половина дня-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Социально-коммуникативная деятельность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8" marR="41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857824"/>
                  </a:ext>
                </a:extLst>
              </a:tr>
              <a:tr h="14028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1.Краеведение/Конструирование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2. Рисование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3. Физкультура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 половина дня-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Художественно-эстетическая деятельность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8" marR="41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033139"/>
                  </a:ext>
                </a:extLst>
              </a:tr>
              <a:tr h="1093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ПЯТНИЦА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1. Подготовка к обучению грамоты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2. Музыкальное 9</a:t>
                      </a:r>
                      <a:r>
                        <a:rPr lang="ru-RU" sz="1600" baseline="300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ru-RU" sz="1600" baseline="300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 половина дня-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Arial Narrow" panose="020B0606020202030204" pitchFamily="34" charset="0"/>
                          <a:cs typeface="Times New Roman" panose="02020603050405020304" pitchFamily="18" charset="0"/>
                        </a:rPr>
                        <a:t>Ручной труд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8" marR="41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5794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03A85B8F-AA1B-49FD-AF1A-6745CDB4D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8" y="1433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844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0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традиции.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4868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Приветствовать друг- друга улыбкой каждый день.</a:t>
            </a: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Поздравлять наших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именинников.Помогать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друг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другу.Совместно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готовиться к праздникам.</a:t>
            </a:r>
          </a:p>
        </p:txBody>
      </p:sp>
      <p:pic>
        <p:nvPicPr>
          <p:cNvPr id="6" name="Рисунок 5" descr="D:\21 средняя\P_20210325_1554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2517567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новый год\P_20201215_1549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077072"/>
            <a:ext cx="343014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новый год\P_20201215_1609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916832"/>
            <a:ext cx="2442576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новый год\P_20201109_1548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1916832"/>
            <a:ext cx="1524169" cy="204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472" y="0"/>
            <a:ext cx="8280920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Чем мы занимаемся в детском саду.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5852" y="785794"/>
            <a:ext cx="669674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весело отмечаем праздники:</a:t>
            </a:r>
          </a:p>
        </p:txBody>
      </p:sp>
      <p:pic>
        <p:nvPicPr>
          <p:cNvPr id="6" name="Рисунок 5" descr="D:\сред.21\16137160483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32856"/>
            <a:ext cx="504056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средняя\P_20210316_0847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412776"/>
            <a:ext cx="2608627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332656"/>
            <a:ext cx="87484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Участвуем в конкурсах и   побеждаем!</a:t>
            </a: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5121" name="Picture 1" descr="G:\сертиф\Звёздоч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3456384" cy="4888439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C:\Users\User\Pictures\СЕРТИФ\8503_1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124744"/>
            <a:ext cx="288032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Pictures\СЕРТИФ\8473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908720"/>
            <a:ext cx="252028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детям\Тыщенко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284984"/>
            <a:ext cx="2448272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510</Words>
  <Application>Microsoft Office PowerPoint</Application>
  <PresentationFormat>Экран (4:3)</PresentationFormat>
  <Paragraphs>85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Bookman Old Style</vt:lpstr>
      <vt:lpstr>Calibri</vt:lpstr>
      <vt:lpstr>Segoe Script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Спорт ребятам очень нужен.Мы со спортом крепко дружим! Спорт-помощник,спорт-здоровье,спорт-игра и физкультура! </vt:lpstr>
      <vt:lpstr>Презентация PowerPoint</vt:lpstr>
      <vt:lpstr>Участвуем в разных проектах!</vt:lpstr>
      <vt:lpstr> Как любят в детстве все играть Жизнь, что вокруг, изображать В «Семью», в «Больницу», в «Пароход», В «Войну», в «Кафе» и в  «Самолёт»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</cp:lastModifiedBy>
  <cp:revision>88</cp:revision>
  <dcterms:created xsi:type="dcterms:W3CDTF">2015-09-27T07:56:10Z</dcterms:created>
  <dcterms:modified xsi:type="dcterms:W3CDTF">2021-10-26T17:07:05Z</dcterms:modified>
</cp:coreProperties>
</file>