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65" r:id="rId3"/>
  </p:sldIdLst>
  <p:sldSz cx="10080625" cy="7561263"/>
  <p:notesSz cx="6888163" cy="10020300"/>
  <p:defaultTextStyle>
    <a:defPPr>
      <a:defRPr lang="ru-RU"/>
    </a:defPPr>
    <a:lvl1pPr marL="0" algn="l" defTabSz="98755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93776" algn="l" defTabSz="98755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87552" algn="l" defTabSz="98755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81328" algn="l" defTabSz="98755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75104" algn="l" defTabSz="98755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68880" algn="l" defTabSz="98755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62656" algn="l" defTabSz="98755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56432" algn="l" defTabSz="98755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950208" algn="l" defTabSz="98755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73" d="100"/>
          <a:sy n="73" d="100"/>
        </p:scale>
        <p:origin x="-696" y="-72"/>
      </p:cViewPr>
      <p:guideLst>
        <p:guide orient="horz" pos="2382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6048" y="2348894"/>
            <a:ext cx="8568532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095" y="4284717"/>
            <a:ext cx="7056438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3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6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50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5241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4780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453" y="302802"/>
            <a:ext cx="2268140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031" y="302802"/>
            <a:ext cx="663641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3091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968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300" y="4858813"/>
            <a:ext cx="8568532" cy="1501751"/>
          </a:xfr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300" y="3204786"/>
            <a:ext cx="8568532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3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8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8132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751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688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6265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5643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502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43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4032" y="1764295"/>
            <a:ext cx="4452276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24318" y="1764295"/>
            <a:ext cx="4452276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1498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032" y="1692534"/>
            <a:ext cx="4454026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3776" indent="0">
              <a:buNone/>
              <a:defRPr sz="2200" b="1"/>
            </a:lvl2pPr>
            <a:lvl3pPr marL="987552" indent="0">
              <a:buNone/>
              <a:defRPr sz="1900" b="1"/>
            </a:lvl3pPr>
            <a:lvl4pPr marL="1481328" indent="0">
              <a:buNone/>
              <a:defRPr sz="1700" b="1"/>
            </a:lvl4pPr>
            <a:lvl5pPr marL="1975104" indent="0">
              <a:buNone/>
              <a:defRPr sz="1700" b="1"/>
            </a:lvl5pPr>
            <a:lvl6pPr marL="2468880" indent="0">
              <a:buNone/>
              <a:defRPr sz="1700" b="1"/>
            </a:lvl6pPr>
            <a:lvl7pPr marL="2962656" indent="0">
              <a:buNone/>
              <a:defRPr sz="1700" b="1"/>
            </a:lvl7pPr>
            <a:lvl8pPr marL="3456432" indent="0">
              <a:buNone/>
              <a:defRPr sz="1700" b="1"/>
            </a:lvl8pPr>
            <a:lvl9pPr marL="395020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032" y="2397901"/>
            <a:ext cx="4454026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0818" y="1692534"/>
            <a:ext cx="4455777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3776" indent="0">
              <a:buNone/>
              <a:defRPr sz="2200" b="1"/>
            </a:lvl2pPr>
            <a:lvl3pPr marL="987552" indent="0">
              <a:buNone/>
              <a:defRPr sz="1900" b="1"/>
            </a:lvl3pPr>
            <a:lvl4pPr marL="1481328" indent="0">
              <a:buNone/>
              <a:defRPr sz="1700" b="1"/>
            </a:lvl4pPr>
            <a:lvl5pPr marL="1975104" indent="0">
              <a:buNone/>
              <a:defRPr sz="1700" b="1"/>
            </a:lvl5pPr>
            <a:lvl6pPr marL="2468880" indent="0">
              <a:buNone/>
              <a:defRPr sz="1700" b="1"/>
            </a:lvl6pPr>
            <a:lvl7pPr marL="2962656" indent="0">
              <a:buNone/>
              <a:defRPr sz="1700" b="1"/>
            </a:lvl7pPr>
            <a:lvl8pPr marL="3456432" indent="0">
              <a:buNone/>
              <a:defRPr sz="1700" b="1"/>
            </a:lvl8pPr>
            <a:lvl9pPr marL="395020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0818" y="2397901"/>
            <a:ext cx="4455777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45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034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551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2" y="301050"/>
            <a:ext cx="3316457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244" y="301051"/>
            <a:ext cx="5635349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032" y="1582265"/>
            <a:ext cx="3316457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3776" indent="0">
              <a:buNone/>
              <a:defRPr sz="1300"/>
            </a:lvl2pPr>
            <a:lvl3pPr marL="987552" indent="0">
              <a:buNone/>
              <a:defRPr sz="1100"/>
            </a:lvl3pPr>
            <a:lvl4pPr marL="1481328" indent="0">
              <a:buNone/>
              <a:defRPr sz="1000"/>
            </a:lvl4pPr>
            <a:lvl5pPr marL="1975104" indent="0">
              <a:buNone/>
              <a:defRPr sz="1000"/>
            </a:lvl5pPr>
            <a:lvl6pPr marL="2468880" indent="0">
              <a:buNone/>
              <a:defRPr sz="1000"/>
            </a:lvl6pPr>
            <a:lvl7pPr marL="2962656" indent="0">
              <a:buNone/>
              <a:defRPr sz="1000"/>
            </a:lvl7pPr>
            <a:lvl8pPr marL="3456432" indent="0">
              <a:buNone/>
              <a:defRPr sz="1000"/>
            </a:lvl8pPr>
            <a:lvl9pPr marL="395020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695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5873" y="5292885"/>
            <a:ext cx="6048375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5873" y="675613"/>
            <a:ext cx="6048375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3776" indent="0">
              <a:buNone/>
              <a:defRPr sz="3000"/>
            </a:lvl2pPr>
            <a:lvl3pPr marL="987552" indent="0">
              <a:buNone/>
              <a:defRPr sz="2600"/>
            </a:lvl3pPr>
            <a:lvl4pPr marL="1481328" indent="0">
              <a:buNone/>
              <a:defRPr sz="2200"/>
            </a:lvl4pPr>
            <a:lvl5pPr marL="1975104" indent="0">
              <a:buNone/>
              <a:defRPr sz="2200"/>
            </a:lvl5pPr>
            <a:lvl6pPr marL="2468880" indent="0">
              <a:buNone/>
              <a:defRPr sz="2200"/>
            </a:lvl6pPr>
            <a:lvl7pPr marL="2962656" indent="0">
              <a:buNone/>
              <a:defRPr sz="2200"/>
            </a:lvl7pPr>
            <a:lvl8pPr marL="3456432" indent="0">
              <a:buNone/>
              <a:defRPr sz="2200"/>
            </a:lvl8pPr>
            <a:lvl9pPr marL="3950208" indent="0">
              <a:buNone/>
              <a:defRPr sz="22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5873" y="5917739"/>
            <a:ext cx="6048375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3776" indent="0">
              <a:buNone/>
              <a:defRPr sz="1300"/>
            </a:lvl2pPr>
            <a:lvl3pPr marL="987552" indent="0">
              <a:buNone/>
              <a:defRPr sz="1100"/>
            </a:lvl3pPr>
            <a:lvl4pPr marL="1481328" indent="0">
              <a:buNone/>
              <a:defRPr sz="1000"/>
            </a:lvl4pPr>
            <a:lvl5pPr marL="1975104" indent="0">
              <a:buNone/>
              <a:defRPr sz="1000"/>
            </a:lvl5pPr>
            <a:lvl6pPr marL="2468880" indent="0">
              <a:buNone/>
              <a:defRPr sz="1000"/>
            </a:lvl6pPr>
            <a:lvl7pPr marL="2962656" indent="0">
              <a:buNone/>
              <a:defRPr sz="1000"/>
            </a:lvl7pPr>
            <a:lvl8pPr marL="3456432" indent="0">
              <a:buNone/>
              <a:defRPr sz="1000"/>
            </a:lvl8pPr>
            <a:lvl9pPr marL="395020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7024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2" y="302802"/>
            <a:ext cx="9072563" cy="1260211"/>
          </a:xfrm>
          <a:prstGeom prst="rect">
            <a:avLst/>
          </a:prstGeom>
        </p:spPr>
        <p:txBody>
          <a:bodyPr vert="horz" lIns="98755" tIns="49378" rIns="98755" bIns="4937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032" y="1764295"/>
            <a:ext cx="9072563" cy="4990084"/>
          </a:xfrm>
          <a:prstGeom prst="rect">
            <a:avLst/>
          </a:prstGeom>
        </p:spPr>
        <p:txBody>
          <a:bodyPr vert="horz" lIns="98755" tIns="49378" rIns="98755" bIns="4937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4031" y="7008172"/>
            <a:ext cx="2352146" cy="402567"/>
          </a:xfrm>
          <a:prstGeom prst="rect">
            <a:avLst/>
          </a:prstGeom>
        </p:spPr>
        <p:txBody>
          <a:bodyPr vert="horz" lIns="98755" tIns="49378" rIns="98755" bIns="4937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44214" y="7008172"/>
            <a:ext cx="3192198" cy="402567"/>
          </a:xfrm>
          <a:prstGeom prst="rect">
            <a:avLst/>
          </a:prstGeom>
        </p:spPr>
        <p:txBody>
          <a:bodyPr vert="horz" lIns="98755" tIns="49378" rIns="98755" bIns="4937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24448" y="7008172"/>
            <a:ext cx="2352146" cy="402567"/>
          </a:xfrm>
          <a:prstGeom prst="rect">
            <a:avLst/>
          </a:prstGeom>
        </p:spPr>
        <p:txBody>
          <a:bodyPr vert="horz" lIns="98755" tIns="49378" rIns="98755" bIns="4937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707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87552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0332" indent="-370332" algn="l" defTabSz="987552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2386" indent="-308610" algn="l" defTabSz="987552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34440" indent="-246888" algn="l" defTabSz="9875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28216" indent="-246888" algn="l" defTabSz="987552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21992" indent="-246888" algn="l" defTabSz="987552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15768" indent="-246888" algn="l" defTabSz="9875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09544" indent="-246888" algn="l" defTabSz="9875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03320" indent="-246888" algn="l" defTabSz="9875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97096" indent="-246888" algn="l" defTabSz="9875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8755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algn="l" defTabSz="98755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87552" algn="l" defTabSz="98755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81328" algn="l" defTabSz="98755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75104" algn="l" defTabSz="98755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68880" algn="l" defTabSz="98755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2656" algn="l" defTabSz="98755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56432" algn="l" defTabSz="98755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50208" algn="l" defTabSz="98755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292" y="5524799"/>
            <a:ext cx="2918333" cy="200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00" y="207984"/>
            <a:ext cx="2545779" cy="18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861" y="1923404"/>
            <a:ext cx="1782896" cy="1060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6449400" y="1528140"/>
            <a:ext cx="396920" cy="4477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spcCol="0" rtlCol="0" anchor="ctr"/>
          <a:lstStyle/>
          <a:p>
            <a:pPr algn="ctr"/>
            <a:endParaRPr lang="ru-RU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026" y="674057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321" y="1138401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5573" y="1616230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1267" y="3380543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694" y="2786013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15" y="535921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216" y="524078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741" y="1001908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900" y="4376857"/>
            <a:ext cx="423527" cy="477829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108" y="2214829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418" y="4016597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552" y="4635850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899" y="5031343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910" y="5398653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699" y="6048206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00" y="6690388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379" y="7049442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36" y="5899153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066" y="3141628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539" y="3380543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231" y="3858373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014" y="4394985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88" y="4768121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910" y="2453743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684" y="1975914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046" y="5989250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7" name="Picture 3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545" y="5697357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8" name="Picture 3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140" y="5509172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9" name="Picture 3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671" y="5211720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0" name="Picture 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085" y="4972804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5500591" y="2924933"/>
            <a:ext cx="396920" cy="406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spcCol="0" rtlCol="0" anchor="ctr"/>
          <a:lstStyle/>
          <a:p>
            <a:pPr algn="ctr"/>
            <a:endParaRPr lang="ru-RU" dirty="0"/>
          </a:p>
        </p:txBody>
      </p:sp>
      <p:pic>
        <p:nvPicPr>
          <p:cNvPr id="1061" name="Picture 3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462" y="3430801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2" name="Picture 3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263" y="3888302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3" name="Picture 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75" y="4394985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4" name="Picture 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09" y="4951275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5" name="Picture 4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60" y="5524800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6" name="Picture 4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809" y="2068365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7" name="Picture 4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336" y="2307281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8" name="Picture 4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331" y="2650576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9" name="Picture 4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939" y="3141627"/>
            <a:ext cx="423527" cy="47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0" name="Picture 4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097" y="3902076"/>
            <a:ext cx="1001062" cy="1015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67629" y="4917097"/>
            <a:ext cx="50402" cy="5920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spcCol="0"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28136" y="5724342"/>
            <a:ext cx="419534" cy="5198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spcCol="0" rtlCol="0" anchor="ctr"/>
          <a:lstStyle/>
          <a:p>
            <a:pPr algn="ctr"/>
            <a:endParaRPr lang="ru-RU" dirty="0"/>
          </a:p>
        </p:txBody>
      </p:sp>
      <p:pic>
        <p:nvPicPr>
          <p:cNvPr id="1073" name="Picture 4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519" y="5583306"/>
            <a:ext cx="274766" cy="54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2" name="Picture 4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12223" y="5860286"/>
            <a:ext cx="277210" cy="5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4" name="Picture 5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393" y="5960836"/>
            <a:ext cx="790861" cy="640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267624" y="6573311"/>
            <a:ext cx="50402" cy="594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spcCol="0" rtlCol="0" anchor="ctr"/>
          <a:lstStyle/>
          <a:p>
            <a:pPr algn="ctr"/>
            <a:endParaRPr lang="ru-RU" dirty="0"/>
          </a:p>
        </p:txBody>
      </p:sp>
      <p:pic>
        <p:nvPicPr>
          <p:cNvPr id="1075" name="Picture 5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055" y="2498401"/>
            <a:ext cx="835694" cy="191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6" name="Picture 5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341" y="-8079"/>
            <a:ext cx="1644306" cy="180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70184" y="1618742"/>
            <a:ext cx="978041" cy="499830"/>
          </a:xfrm>
          <a:prstGeom prst="rect">
            <a:avLst/>
          </a:prstGeom>
          <a:noFill/>
        </p:spPr>
        <p:txBody>
          <a:bodyPr wrap="none" lIns="98755" tIns="49378" rIns="98755" bIns="49378" rtlCol="0">
            <a:spAutoFit/>
          </a:bodyPr>
          <a:lstStyle/>
          <a:p>
            <a:r>
              <a:rPr lang="ru-RU" sz="2600" b="1" dirty="0">
                <a:solidFill>
                  <a:srgbClr val="FF0000"/>
                </a:solidFill>
              </a:rPr>
              <a:t>старт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56316" y="6935964"/>
            <a:ext cx="1373635" cy="499830"/>
          </a:xfrm>
          <a:prstGeom prst="rect">
            <a:avLst/>
          </a:prstGeom>
          <a:noFill/>
        </p:spPr>
        <p:txBody>
          <a:bodyPr wrap="none" lIns="98755" tIns="49378" rIns="98755" bIns="49378" rtlCol="0">
            <a:spAutoFit/>
          </a:bodyPr>
          <a:lstStyle/>
          <a:p>
            <a:r>
              <a:rPr lang="ru-RU" sz="2600" b="1" dirty="0">
                <a:solidFill>
                  <a:srgbClr val="FF0000"/>
                </a:solidFill>
              </a:rPr>
              <a:t>Финиш </a:t>
            </a:r>
          </a:p>
        </p:txBody>
      </p:sp>
      <p:pic>
        <p:nvPicPr>
          <p:cNvPr id="1077" name="Picture 5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462" y="5697356"/>
            <a:ext cx="1646851" cy="180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8" name="Picture 5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01" y="2546193"/>
            <a:ext cx="1294342" cy="88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9" name="Picture 5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493" y="3453992"/>
            <a:ext cx="1810965" cy="1417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0" name="Picture 5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144" y="5967054"/>
            <a:ext cx="758281" cy="723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874513" y="2649514"/>
            <a:ext cx="1824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«Пост ДПС» </a:t>
            </a:r>
          </a:p>
        </p:txBody>
      </p:sp>
    </p:spTree>
    <p:extLst>
      <p:ext uri="{BB962C8B-B14F-4D97-AF65-F5344CB8AC3E}">
        <p14:creationId xmlns:p14="http://schemas.microsoft.com/office/powerpoint/2010/main" val="4273132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16335"/>
            <a:ext cx="10080625" cy="3315985"/>
          </a:xfrm>
          <a:prstGeom prst="rect">
            <a:avLst/>
          </a:prstGeom>
        </p:spPr>
        <p:txBody>
          <a:bodyPr wrap="square" lIns="98755" tIns="49378" rIns="98755" bIns="49378">
            <a:spAutoFit/>
          </a:bodyPr>
          <a:lstStyle/>
          <a:p>
            <a:r>
              <a:rPr lang="ru-RU" dirty="0"/>
              <a:t>Правила настольной </a:t>
            </a:r>
            <a:r>
              <a:rPr lang="ru-RU" dirty="0" smtClean="0"/>
              <a:t>игры «Дорога в магазин»</a:t>
            </a:r>
          </a:p>
          <a:p>
            <a:r>
              <a:rPr lang="ru-RU" dirty="0" smtClean="0"/>
              <a:t>Поставьте </a:t>
            </a:r>
            <a:r>
              <a:rPr lang="ru-RU" dirty="0"/>
              <a:t>фишки на «Старт». Игроки ходят по очереди. В свой ход игрок бросает кубик и переставляет свою фишку вперед ровно на столько шагов, сколько выпало очков на кубике. </a:t>
            </a:r>
            <a:r>
              <a:rPr lang="ru-RU" dirty="0" smtClean="0"/>
              <a:t>Фишка игрока может проходить мимо шагов, занятых фишками других игроков или останавливаться на них.</a:t>
            </a:r>
          </a:p>
          <a:p>
            <a:endParaRPr lang="ru-RU" dirty="0" smtClean="0"/>
          </a:p>
          <a:p>
            <a:r>
              <a:rPr lang="ru-RU" dirty="0" smtClean="0"/>
              <a:t>Если </a:t>
            </a:r>
            <a:r>
              <a:rPr lang="ru-RU" dirty="0"/>
              <a:t>фишка остановилась </a:t>
            </a:r>
            <a:r>
              <a:rPr lang="ru-RU" dirty="0" smtClean="0"/>
              <a:t>перед пешеходным переходом- игроку добавляется три хода</a:t>
            </a:r>
          </a:p>
          <a:p>
            <a:r>
              <a:rPr lang="ru-RU" dirty="0" smtClean="0"/>
              <a:t> вперед . Фишка</a:t>
            </a:r>
            <a:r>
              <a:rPr lang="ru-RU" dirty="0"/>
              <a:t>, попавшая </a:t>
            </a:r>
            <a:r>
              <a:rPr lang="ru-RU" dirty="0" smtClean="0"/>
              <a:t>на на красный  круг,  «Пост ДПС» , обозначает три хода назад. Если фишка игрока попала на светофор, игрок  должен пропустить ход.</a:t>
            </a:r>
            <a:endParaRPr lang="ru-RU" dirty="0"/>
          </a:p>
          <a:p>
            <a:r>
              <a:rPr lang="ru-RU" dirty="0"/>
              <a:t>Побеждает тот, чья фишка первой дойдет до «Финиша». Игра ведется, пока ее не закончит предпоследний игрок.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95896" y="468263"/>
            <a:ext cx="72010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Настольная игра по ПДД «Дорога в магазин»</a:t>
            </a:r>
            <a:endParaRPr lang="ru-RU" sz="2800" b="1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88" y="4537673"/>
            <a:ext cx="1764196" cy="1456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821" y="4432320"/>
            <a:ext cx="1930460" cy="158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288" y="4212679"/>
            <a:ext cx="2219616" cy="210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592" y="4387951"/>
            <a:ext cx="1985763" cy="162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13569" y="6136073"/>
            <a:ext cx="215539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Картинки для игры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83339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139</Words>
  <Application>Microsoft Office PowerPoint</Application>
  <PresentationFormat>Произвольный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Анюта</dc:creator>
  <cp:lastModifiedBy>Анюта</cp:lastModifiedBy>
  <cp:revision>18</cp:revision>
  <cp:lastPrinted>2018-01-31T18:11:57Z</cp:lastPrinted>
  <dcterms:created xsi:type="dcterms:W3CDTF">2017-11-08T16:52:06Z</dcterms:created>
  <dcterms:modified xsi:type="dcterms:W3CDTF">2018-01-31T19:17:29Z</dcterms:modified>
</cp:coreProperties>
</file>