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</p:sldIdLst>
  <p:sldSz cx="10080625" cy="7561263"/>
  <p:notesSz cx="6888163" cy="10020300"/>
  <p:defaultTextStyle>
    <a:defPPr>
      <a:defRPr lang="ru-RU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696" y="-72"/>
      </p:cViewPr>
      <p:guideLst>
        <p:guide orient="horz" pos="2382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8" y="2348894"/>
            <a:ext cx="8568532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5" y="4284717"/>
            <a:ext cx="7056438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4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78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802"/>
            <a:ext cx="2268140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802"/>
            <a:ext cx="663641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09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6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8813"/>
            <a:ext cx="8568532" cy="150175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786"/>
            <a:ext cx="8568532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3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2" y="1764295"/>
            <a:ext cx="4452276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4295"/>
            <a:ext cx="4452276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49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2" y="1692534"/>
            <a:ext cx="445402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2" y="2397901"/>
            <a:ext cx="445402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534"/>
            <a:ext cx="445577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901"/>
            <a:ext cx="445577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4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03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55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1050"/>
            <a:ext cx="3316457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4" y="301051"/>
            <a:ext cx="5635349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2265"/>
            <a:ext cx="3316457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69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2885"/>
            <a:ext cx="6048375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613"/>
            <a:ext cx="6048375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7739"/>
            <a:ext cx="6048375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02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2802"/>
            <a:ext cx="9072563" cy="1260211"/>
          </a:xfrm>
          <a:prstGeom prst="rect">
            <a:avLst/>
          </a:prstGeom>
        </p:spPr>
        <p:txBody>
          <a:bodyPr vert="horz" lIns="98755" tIns="49378" rIns="98755" bIns="4937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2" y="1764295"/>
            <a:ext cx="9072563" cy="4990084"/>
          </a:xfrm>
          <a:prstGeom prst="rect">
            <a:avLst/>
          </a:prstGeom>
        </p:spPr>
        <p:txBody>
          <a:bodyPr vert="horz" lIns="98755" tIns="49378" rIns="98755" bIns="4937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8172"/>
            <a:ext cx="2352146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8172"/>
            <a:ext cx="3192198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8172"/>
            <a:ext cx="2352146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0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8755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32" indent="-370332" algn="l" defTabSz="9875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86" indent="-308610" algn="l" defTabSz="9875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92" y="5524799"/>
            <a:ext cx="2918333" cy="20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0" y="207984"/>
            <a:ext cx="2545779" cy="18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61" y="1923404"/>
            <a:ext cx="1782896" cy="10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449400" y="1528140"/>
            <a:ext cx="396920" cy="447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spcCol="0"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26" y="674057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21" y="1138401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73" y="1616230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67" y="3380543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694" y="2786013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15" y="535921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16" y="524078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41" y="1001908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00" y="4376857"/>
            <a:ext cx="423527" cy="47782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108" y="2214829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18" y="4016597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52" y="4635850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99" y="5031343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10" y="5398653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99" y="6048206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00" y="6690388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79" y="7049442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36" y="5899153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66" y="3141628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39" y="3380543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31" y="3858373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14" y="4394985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88" y="4768121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10" y="2453743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84" y="1975914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46" y="5989250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45" y="5697357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40" y="5509172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71" y="5211720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85" y="4972804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5500591" y="2924933"/>
            <a:ext cx="396920" cy="406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spcCol="0" rtlCol="0" anchor="ctr"/>
          <a:lstStyle/>
          <a:p>
            <a:pPr algn="ctr"/>
            <a:endParaRPr lang="ru-RU" dirty="0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62" y="3430801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63" y="3888302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5" y="4394985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9" y="4951275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0" y="5524800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09" y="2068365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36" y="2307281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31" y="2650576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39" y="3141627"/>
            <a:ext cx="423527" cy="4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7" y="3902076"/>
            <a:ext cx="1001062" cy="10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7629" y="4917097"/>
            <a:ext cx="50402" cy="592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spcCol="0"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136" y="5724342"/>
            <a:ext cx="419534" cy="519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spcCol="0" rtlCol="0" anchor="ctr"/>
          <a:lstStyle/>
          <a:p>
            <a:pPr algn="ctr"/>
            <a:endParaRPr lang="ru-RU" dirty="0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19" y="5583306"/>
            <a:ext cx="274766" cy="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223" y="5860286"/>
            <a:ext cx="277210" cy="5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93" y="5960836"/>
            <a:ext cx="790861" cy="64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67624" y="6573311"/>
            <a:ext cx="50402" cy="594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spcCol="0" rtlCol="0" anchor="ctr"/>
          <a:lstStyle/>
          <a:p>
            <a:pPr algn="ctr"/>
            <a:endParaRPr lang="ru-RU" dirty="0"/>
          </a:p>
        </p:txBody>
      </p:sp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55" y="2498401"/>
            <a:ext cx="835694" cy="191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41" y="-8079"/>
            <a:ext cx="1644306" cy="180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0184" y="1618742"/>
            <a:ext cx="978041" cy="499830"/>
          </a:xfrm>
          <a:prstGeom prst="rect">
            <a:avLst/>
          </a:prstGeom>
          <a:noFill/>
        </p:spPr>
        <p:txBody>
          <a:bodyPr wrap="none" lIns="98755" tIns="49378" rIns="98755" bIns="49378" rtlCol="0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старт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6316" y="6935964"/>
            <a:ext cx="1373635" cy="499830"/>
          </a:xfrm>
          <a:prstGeom prst="rect">
            <a:avLst/>
          </a:prstGeom>
          <a:noFill/>
        </p:spPr>
        <p:txBody>
          <a:bodyPr wrap="none" lIns="98755" tIns="49378" rIns="98755" bIns="49378" rtlCol="0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Финиш </a:t>
            </a:r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62" y="5697356"/>
            <a:ext cx="1646851" cy="18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1" y="2546193"/>
            <a:ext cx="1294342" cy="88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93" y="3453992"/>
            <a:ext cx="1810965" cy="14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44" y="5967054"/>
            <a:ext cx="758281" cy="7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74513" y="2649514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«Пост ДПС» </a:t>
            </a:r>
          </a:p>
        </p:txBody>
      </p:sp>
    </p:spTree>
    <p:extLst>
      <p:ext uri="{BB962C8B-B14F-4D97-AF65-F5344CB8AC3E}">
        <p14:creationId xmlns:p14="http://schemas.microsoft.com/office/powerpoint/2010/main" val="427313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6335"/>
            <a:ext cx="10080625" cy="3315985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r>
              <a:rPr lang="ru-RU" dirty="0"/>
              <a:t>Правила настольной </a:t>
            </a:r>
            <a:r>
              <a:rPr lang="ru-RU" dirty="0" smtClean="0"/>
              <a:t>игры «Дорога в магазин»</a:t>
            </a:r>
          </a:p>
          <a:p>
            <a:r>
              <a:rPr lang="ru-RU" dirty="0" smtClean="0"/>
              <a:t>Поставьте </a:t>
            </a:r>
            <a:r>
              <a:rPr lang="ru-RU" dirty="0"/>
              <a:t>фишки на «Старт». Игроки ходят по очереди. В свой ход игрок бросает кубик и переставляет свою фишку вперед ровно на столько шагов, сколько выпало очков на кубике. </a:t>
            </a:r>
            <a:r>
              <a:rPr lang="ru-RU" dirty="0" smtClean="0"/>
              <a:t>Фишка игрока может проходить мимо шагов, занятых фишками других игроков или останавливаться на них.</a:t>
            </a:r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фишка остановилась </a:t>
            </a:r>
            <a:r>
              <a:rPr lang="ru-RU" dirty="0" smtClean="0"/>
              <a:t>перед пешеходным переходом- игроку добавляется три хода</a:t>
            </a:r>
          </a:p>
          <a:p>
            <a:r>
              <a:rPr lang="ru-RU" dirty="0" smtClean="0"/>
              <a:t> вперед . Фишка</a:t>
            </a:r>
            <a:r>
              <a:rPr lang="ru-RU" dirty="0"/>
              <a:t>, попавшая </a:t>
            </a:r>
            <a:r>
              <a:rPr lang="ru-RU" dirty="0" smtClean="0"/>
              <a:t>на на красный  круг,  «Пост ДПС» , обозначает три хода назад. Если фишка игрока попала на светофор, игрок  должен пропустить ход.</a:t>
            </a:r>
            <a:endParaRPr lang="ru-RU" dirty="0"/>
          </a:p>
          <a:p>
            <a:r>
              <a:rPr lang="ru-RU" dirty="0"/>
              <a:t>Побеждает тот, чья фишка первой дойдет до «Финиша». Игра ведется, пока ее не закончит предпоследний игрок.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896" y="468263"/>
            <a:ext cx="7201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Настольная игра по ПДД «Дорога в магазин»</a:t>
            </a:r>
            <a:endParaRPr lang="ru-RU" sz="28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8" y="4537673"/>
            <a:ext cx="1764196" cy="145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21" y="4432320"/>
            <a:ext cx="1930460" cy="15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88" y="4212679"/>
            <a:ext cx="2219616" cy="21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2" y="4387951"/>
            <a:ext cx="1985763" cy="162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3569" y="6136073"/>
            <a:ext cx="2155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Картинки для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333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139</Words>
  <Application>Microsoft Office PowerPoint</Application>
  <PresentationFormat>Произвольный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18</cp:revision>
  <cp:lastPrinted>2018-01-31T18:11:57Z</cp:lastPrinted>
  <dcterms:created xsi:type="dcterms:W3CDTF">2017-11-08T16:52:06Z</dcterms:created>
  <dcterms:modified xsi:type="dcterms:W3CDTF">2018-01-31T19:17:29Z</dcterms:modified>
</cp:coreProperties>
</file>