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60" r:id="rId4"/>
    <p:sldId id="261" r:id="rId5"/>
    <p:sldId id="263" r:id="rId6"/>
    <p:sldId id="264" r:id="rId7"/>
    <p:sldId id="282" r:id="rId8"/>
    <p:sldId id="283" r:id="rId9"/>
    <p:sldId id="278" r:id="rId10"/>
    <p:sldId id="267" r:id="rId11"/>
    <p:sldId id="268" r:id="rId12"/>
    <p:sldId id="269" r:id="rId13"/>
    <p:sldId id="270" r:id="rId14"/>
    <p:sldId id="274" r:id="rId15"/>
    <p:sldId id="273" r:id="rId16"/>
    <p:sldId id="275" r:id="rId17"/>
    <p:sldId id="272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7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3BB7E-0578-4F82-A977-3124BF743939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9369B-7C95-4B5A-B496-A734AD4EA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9369B-7C95-4B5A-B496-A734AD4EAD0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368151"/>
          </a:xfrm>
        </p:spPr>
        <p:txBody>
          <a:bodyPr>
            <a:normAutofit/>
          </a:bodyPr>
          <a:lstStyle/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636912"/>
            <a:ext cx="7304856" cy="69492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" name="Рисунок 5" descr="coin-finance-ppt-for-presentations-image-keynote-backgroun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55576" y="260648"/>
            <a:ext cx="7848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(ЯСЛИ - САД) №1 «РОМАШКА» МУНИЦИПАЛЬНОГО ОБРАЗОВАНИЯ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ГОРОДСКОЙ ОКРУГ КРАСНОПЕРЕКОПСК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РЕСПУБЛИКИ КРЫМ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2564904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ПРЕЗЕНТАЦИЯ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«ОБУЧЕНИЕ БУРАТИНО ФИНАНСОВОЙ ГРАМОТНОСТИ»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5229200"/>
            <a:ext cx="45720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dirty="0" smtClean="0">
                <a:solidFill>
                  <a:srgbClr val="007A00"/>
                </a:solidFill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Харченко </a:t>
            </a:r>
          </a:p>
          <a:p>
            <a:pPr algn="ctr">
              <a:lnSpc>
                <a:spcPct val="11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Елена Александровна</a:t>
            </a:r>
          </a:p>
        </p:txBody>
      </p:sp>
      <p:pic>
        <p:nvPicPr>
          <p:cNvPr id="12" name="Рисунок 11" descr="Dm2rZhNpuQ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5" y="3645024"/>
            <a:ext cx="2683908" cy="27363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995936" y="623731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Красноперекопск, 2022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IMG_20221011_1202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149080"/>
            <a:ext cx="655912" cy="648072"/>
          </a:xfrm>
          <a:prstGeom prst="rect">
            <a:avLst/>
          </a:prstGeom>
        </p:spPr>
      </p:pic>
      <p:pic>
        <p:nvPicPr>
          <p:cNvPr id="13" name="Рисунок 12" descr="IMG_20221011_11595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39752" y="3789040"/>
            <a:ext cx="576064" cy="57084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ex\Desktop\Для Жихаревой\coin-finance-ppt-for-presentations-image-keynote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7704" y="332656"/>
            <a:ext cx="5382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ДИДАКТИЧЕСКАЯ ИГРА «ДОХОД-РАСХОД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2072017xf8a933a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908720"/>
            <a:ext cx="3528392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трелка вправо 4"/>
          <p:cNvSpPr/>
          <p:nvPr/>
        </p:nvSpPr>
        <p:spPr>
          <a:xfrm>
            <a:off x="4211960" y="1556792"/>
            <a:ext cx="1512168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6237312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Покупка хлеба в магазине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645007984_4-kartinkin-net-p-kartinki-znak-voprosa-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1052736"/>
            <a:ext cx="2666070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oin-finance-ppt-for-presentations-image-keynote-backgrou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Льготы-на-оплату-услуг-ЖК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764704"/>
            <a:ext cx="8136904" cy="2628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-252536" y="260648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Оплата коммунальных услуг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5400000">
            <a:off x="1223628" y="3897052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645007984_4-kartinkin-net-p-kartinki-znak-voprosa-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5085184"/>
            <a:ext cx="1926214" cy="1540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ex\Desktop\Для Жихаревой\coin-finance-ppt-for-presentations-image-keynote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png-clipart-gestures-applause-palm-gesture-clap-hand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836712"/>
            <a:ext cx="2160240" cy="1637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png-transparent-money-bag-cartoon-hands-carry-money-bags-cartoon-man-cartoon-character-hand-business-ma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88640"/>
            <a:ext cx="396044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трелка вправо 4"/>
          <p:cNvSpPr/>
          <p:nvPr/>
        </p:nvSpPr>
        <p:spPr>
          <a:xfrm>
            <a:off x="4644008" y="1196752"/>
            <a:ext cx="1512168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20" y="472514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Папа получил премию на работе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oin-finance-ppt-for-presentations-image-keynote-backgrou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26318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980728"/>
            <a:ext cx="4168899" cy="5114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39552" y="47667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Бабушка получила пенсию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4644008" y="1196752"/>
            <a:ext cx="1512168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png-clipart-gestures-applause-palm-gesture-clap-hand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836712"/>
            <a:ext cx="2160240" cy="1637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oin-finance-ppt-for-presentations-image-keynote-backgrou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2b0048dcecda3f4b4260ea5b90c853b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903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oin-finance-ppt-for-presentations-image-keynote-backgrou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kak_nachislyayutsya_bonusy_spasibo_ot_sberban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980728"/>
            <a:ext cx="4355976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0210915_1947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717032"/>
            <a:ext cx="460851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39552" y="404664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Место где растут деньги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s764440_2_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1196752"/>
            <a:ext cx="2376264" cy="2358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трелка вправо 6"/>
          <p:cNvSpPr/>
          <p:nvPr/>
        </p:nvSpPr>
        <p:spPr>
          <a:xfrm>
            <a:off x="3059832" y="1988840"/>
            <a:ext cx="1512168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войная стрелка влево/вверх 8"/>
          <p:cNvSpPr/>
          <p:nvPr/>
        </p:nvSpPr>
        <p:spPr>
          <a:xfrm>
            <a:off x="5580112" y="4725144"/>
            <a:ext cx="1728192" cy="1008112"/>
          </a:xfrm>
          <a:prstGeom prst="leftUpArrow">
            <a:avLst>
              <a:gd name="adj1" fmla="val 25000"/>
              <a:gd name="adj2" fmla="val 2706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oin-finance-ppt-for-presentations-image-keynote-backgrou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35012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76672"/>
            <a:ext cx="3312368" cy="6233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tFbsVfCvJ3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692696"/>
            <a:ext cx="4187957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645007984_4-kartinkin-net-p-kartinki-znak-voprosa-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2780928"/>
            <a:ext cx="792088" cy="1540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oin-finance-ppt-for-presentations-image-keynote-backgrou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620688"/>
            <a:ext cx="8424936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oin-finance-ppt-for-presentations-image-keynote-backgrou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96065" y="2132856"/>
            <a:ext cx="72218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Спасибо  за внимание</a:t>
            </a:r>
            <a:r>
              <a:rPr lang="en-US" sz="54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!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5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908720"/>
            <a:ext cx="38884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Это что за очень странный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человечек  деревянный?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земле и под водой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Ищет ключик золотой.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всюду нос сует свой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длинный.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Кто же это?</a:t>
            </a:r>
            <a:endParaRPr lang="ru-RU" sz="2000" dirty="0" smtClean="0"/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m2rZhNpuQ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2721"/>
            <a:ext cx="9144000" cy="6883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IMG_20221011_1202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980728"/>
            <a:ext cx="1944216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IMG_20221011_1159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260648"/>
            <a:ext cx="1944216" cy="165618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1772816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ДИДАКТИЧЕСКАЯ ИГРА «ДОПОЛНИ»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oin-finance-ppt-for-presentations-image-keynote-backgrou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k5R9vK2-Ma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052736"/>
            <a:ext cx="8568952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691680" y="404664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ДИДАКТИЧЕСКАЯ ИГРА «ДОПОЛНИ»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oin-finance-ppt-for-presentations-image-keynote-backgrou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6" name="Рисунок 5" descr="515569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60648"/>
            <a:ext cx="8784976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oin-finance-ppt-for-presentations-image-keynote-backgrou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07704" y="33265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ДИНАМИЧЕСКАЯ ПАУЗА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«БУДЕМ ДЕНЕЖКИ СЧИТАТЬ»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043608" y="4129337"/>
            <a:ext cx="518457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fub yf vtc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7" y="2060848"/>
            <a:ext cx="8669384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619672" y="1196752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Один, два, три, четыре, пять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(шагаем на месте)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oin-finance-ppt-for-presentations-image-keynote-backgrou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63688" y="188640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Будем денежки считать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(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Сжимаем и разжимаем пальцы)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maxres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052736"/>
            <a:ext cx="4104456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51520" y="3501008"/>
            <a:ext cx="4464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Один  два, оплатим дом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(Отгибаем мизинец и средний палец)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epositphotos_239183274-stock-illustration-hand-pinky-ring-finger-symbo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7" y="4365104"/>
            <a:ext cx="4224470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619745" y="6309320"/>
            <a:ext cx="388144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Дом, в котором мы живём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oin-finance-ppt-for-presentations-image-keynote-backgrou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14624" y="2132856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18864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Третья монетка - одежду купить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(отгибаем средний палец)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vayyu-mudra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908720"/>
            <a:ext cx="4536504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79512" y="3429000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четвёртую монетку купим, есть, и пить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(отгибаем указательный палец)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2017-01-29-00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4077072"/>
            <a:ext cx="3312368" cy="2516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oin-finance-ppt-for-presentations-image-keynote-backgrou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03648" y="332656"/>
            <a:ext cx="56703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Ну, а пятую пока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(шевелим большим пальцем)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Спрячем на донышке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кошелька!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(спрятать большой палец, в кулак, согнув все пальцы)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5373216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82510977-red-opened-purse-infographics-concept-gold-coins-raining-to-open-wallet-golden-coins-money-dropping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564904"/>
            <a:ext cx="4608512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184</Words>
  <Application>Microsoft Office PowerPoint</Application>
  <PresentationFormat>Экран (4:3)</PresentationFormat>
  <Paragraphs>46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(ЯСЛИ - САД) №1 «РОМАШКА»МУНИЦИПАЛЬНОГО ОБРАЗОВАНИЯ ГОРОДСКОЙ ОКРУГ КРАСНОПЕРЕКОПСК  РЕСПУБЛИКИ КРЫМ</dc:title>
  <dc:creator>Alex</dc:creator>
  <cp:lastModifiedBy>Alex</cp:lastModifiedBy>
  <cp:revision>41</cp:revision>
  <dcterms:created xsi:type="dcterms:W3CDTF">2022-09-28T06:41:39Z</dcterms:created>
  <dcterms:modified xsi:type="dcterms:W3CDTF">2022-10-13T02:42:30Z</dcterms:modified>
</cp:coreProperties>
</file>